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3" r:id="rId3"/>
    <p:sldId id="259" r:id="rId4"/>
    <p:sldId id="261" r:id="rId5"/>
    <p:sldId id="260" r:id="rId6"/>
    <p:sldId id="262" r:id="rId7"/>
    <p:sldId id="264" r:id="rId8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2021/8/31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2021/8/31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2021/8/31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冷氣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儲值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補收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暑作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用具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注意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事項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午餐規定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防疫隔板使用消毒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潔牙規定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督導式貝氏刷牙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綜合課本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線上教室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學習吧附屬帳號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horz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加入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６０２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600" b="1" dirty="0">
                <a:solidFill>
                  <a:schemeClr val="bg1"/>
                </a:solidFill>
              </a:rPr>
              <a:t>Ｇｏｏｇｌｅ　</a:t>
            </a:r>
            <a:endParaRPr lang="en-US" altLang="zh-TW" sz="16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600" b="1" dirty="0">
                <a:solidFill>
                  <a:schemeClr val="bg1"/>
                </a:solidFill>
              </a:rPr>
              <a:t>ｃｌａｓｓｒｏｏｍ</a:t>
            </a:r>
            <a:endParaRPr lang="en-US" altLang="zh-TW" sz="16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600" b="1" dirty="0">
                <a:solidFill>
                  <a:schemeClr val="bg1"/>
                </a:solidFill>
              </a:rPr>
              <a:t>到信箱收邀請信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國１生字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國習４＋５頁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朗讀第一課課文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t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WQSA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自學單</a:t>
            </a:r>
          </a:p>
          <a:p>
            <a:pPr marL="0" indent="0" algn="ctr" rtl="0">
              <a:lnSpc>
                <a:spcPct val="100000"/>
              </a:lnSpc>
              <a:buNone/>
            </a:pP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因材網頒獎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48</TotalTime>
  <Words>300</Words>
  <Application>Microsoft Office PowerPoint</Application>
  <PresentationFormat>自訂</PresentationFormat>
  <Paragraphs>72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Microsoft JhengHei UI</vt:lpstr>
      <vt:lpstr>Microsoft JhengHei UI Light</vt:lpstr>
      <vt:lpstr>Arial</vt:lpstr>
      <vt:lpstr>Office 佈景主題</vt:lpstr>
      <vt:lpstr>書籤鳥</vt:lpstr>
      <vt:lpstr>書籤鳥</vt:lpstr>
      <vt:lpstr>書籤鳥</vt:lpstr>
      <vt:lpstr>書籤鳥</vt:lpstr>
      <vt:lpstr>書籤鳥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3</cp:revision>
  <dcterms:created xsi:type="dcterms:W3CDTF">2021-08-31T13:24:41Z</dcterms:created>
  <dcterms:modified xsi:type="dcterms:W3CDTF">2021-08-31T14:13:41Z</dcterms:modified>
</cp:coreProperties>
</file>