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63" r:id="rId3"/>
    <p:sldId id="259" r:id="rId4"/>
    <p:sldId id="261" r:id="rId5"/>
    <p:sldId id="260" r:id="rId6"/>
    <p:sldId id="262" r:id="rId7"/>
    <p:sldId id="264" r:id="rId8"/>
  </p:sldIdLst>
  <p:sldSz cx="10058400" cy="7772400"/>
  <p:notesSz cx="6858000" cy="9144000"/>
  <p:defaultTextStyle>
    <a:defPPr rtl="0">
      <a:defRPr lang="zh-cn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79B33B"/>
    <a:srgbClr val="E10B6B"/>
    <a:srgbClr val="FE6547"/>
    <a:srgbClr val="A7CEAF"/>
    <a:srgbClr val="196E93"/>
    <a:srgbClr val="B31E24"/>
    <a:srgbClr val="8E171B"/>
    <a:srgbClr val="E00C6B"/>
    <a:srgbClr val="F5A6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5013" autoAdjust="0"/>
  </p:normalViewPr>
  <p:slideViewPr>
    <p:cSldViewPr snapToGrid="0">
      <p:cViewPr varScale="1">
        <p:scale>
          <a:sx n="76" d="100"/>
          <a:sy n="76" d="100"/>
        </p:scale>
        <p:origin x="145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>
            <a:extLst>
              <a:ext uri="{FF2B5EF4-FFF2-40B4-BE49-F238E27FC236}">
                <a16:creationId xmlns:a16="http://schemas.microsoft.com/office/drawing/2014/main" id="{E4C63E35-FD7C-427B-97DA-1133B03712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B9664A7-AD9F-48E7-86FC-1E936147C9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7DFF588-8810-4702-A7E9-883B039BEB52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2021/8/31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A39DA8E-4542-43E2-9701-4506C2C784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470C264E-B34F-4064-991D-993BC4903C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BCFD142-9AF3-4DFE-8E95-BC80A5A1A160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20639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BE6DB1B-C476-4153-9D41-97B7E40374EF}" type="datetime1">
              <a:rPr lang="zh-TW" altLang="en-US" noProof="0" smtClean="0"/>
              <a:t>2021/8/31</a:t>
            </a:fld>
            <a:endParaRPr lang="zh-TW" altLang="en-US" noProof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C1642173-6783-472C-8D96-A8A78BBDF2E6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523139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321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3521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3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973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4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8510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5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18443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6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14653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7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214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圖片版面配置區 26">
            <a:extLst>
              <a:ext uri="{FF2B5EF4-FFF2-40B4-BE49-F238E27FC236}">
                <a16:creationId xmlns:a16="http://schemas.microsoft.com/office/drawing/2014/main" id="{05BF05FD-FF7C-42B2-9311-59BEDF494E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20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8" name="Title 7" hidden="1">
            <a:extLst>
              <a:ext uri="{FF2B5EF4-FFF2-40B4-BE49-F238E27FC236}">
                <a16:creationId xmlns:a16="http://schemas.microsoft.com/office/drawing/2014/main" id="{C0A6D734-7788-4C17-B703-28E84C483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425610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2" name="文字版面配置區 16">
            <a:extLst>
              <a:ext uri="{FF2B5EF4-FFF2-40B4-BE49-F238E27FC236}">
                <a16:creationId xmlns:a16="http://schemas.microsoft.com/office/drawing/2014/main" id="{470B7189-7CD8-41A8-A6AF-3AB96FEB4F87}"/>
              </a:ext>
            </a:extLst>
          </p:cNvPr>
          <p:cNvSpPr txBox="1">
            <a:spLocks/>
          </p:cNvSpPr>
          <p:nvPr userDrawn="1"/>
        </p:nvSpPr>
        <p:spPr>
          <a:xfrm>
            <a:off x="277368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3" name="文字版面配置區 16">
            <a:extLst>
              <a:ext uri="{FF2B5EF4-FFF2-40B4-BE49-F238E27FC236}">
                <a16:creationId xmlns:a16="http://schemas.microsoft.com/office/drawing/2014/main" id="{18B6A2E3-464B-4EE9-8D5C-313A500BAB49}"/>
              </a:ext>
            </a:extLst>
          </p:cNvPr>
          <p:cNvSpPr txBox="1">
            <a:spLocks/>
          </p:cNvSpPr>
          <p:nvPr userDrawn="1"/>
        </p:nvSpPr>
        <p:spPr>
          <a:xfrm>
            <a:off x="45720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4" name="文字版面配置區 16">
            <a:extLst>
              <a:ext uri="{FF2B5EF4-FFF2-40B4-BE49-F238E27FC236}">
                <a16:creationId xmlns:a16="http://schemas.microsoft.com/office/drawing/2014/main" id="{F61BAC10-176F-478F-920F-55652FA48A8E}"/>
              </a:ext>
            </a:extLst>
          </p:cNvPr>
          <p:cNvSpPr txBox="1">
            <a:spLocks/>
          </p:cNvSpPr>
          <p:nvPr userDrawn="1"/>
        </p:nvSpPr>
        <p:spPr>
          <a:xfrm>
            <a:off x="740664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5" name="文字版面配置區 16">
            <a:extLst>
              <a:ext uri="{FF2B5EF4-FFF2-40B4-BE49-F238E27FC236}">
                <a16:creationId xmlns:a16="http://schemas.microsoft.com/office/drawing/2014/main" id="{8C4CEB58-0A38-4C56-AA6C-06535EA4672B}"/>
              </a:ext>
            </a:extLst>
          </p:cNvPr>
          <p:cNvSpPr txBox="1">
            <a:spLocks/>
          </p:cNvSpPr>
          <p:nvPr userDrawn="1"/>
        </p:nvSpPr>
        <p:spPr>
          <a:xfrm>
            <a:off x="509016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24" name="圖片版面配置區 26">
            <a:extLst>
              <a:ext uri="{FF2B5EF4-FFF2-40B4-BE49-F238E27FC236}">
                <a16:creationId xmlns:a16="http://schemas.microsoft.com/office/drawing/2014/main" id="{66019573-E9E7-47B4-A866-78D3C627B60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7368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5" name="圖片版面配置區 26">
            <a:extLst>
              <a:ext uri="{FF2B5EF4-FFF2-40B4-BE49-F238E27FC236}">
                <a16:creationId xmlns:a16="http://schemas.microsoft.com/office/drawing/2014/main" id="{C48D4D3D-124C-40A2-B723-F63D202515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9016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6" name="圖片版面配置區 26">
            <a:extLst>
              <a:ext uri="{FF2B5EF4-FFF2-40B4-BE49-F238E27FC236}">
                <a16:creationId xmlns:a16="http://schemas.microsoft.com/office/drawing/2014/main" id="{636442A5-BBE0-4C5D-8843-4C338AC7C2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40664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</p:spTree>
    <p:extLst>
      <p:ext uri="{BB962C8B-B14F-4D97-AF65-F5344CB8AC3E}">
        <p14:creationId xmlns:p14="http://schemas.microsoft.com/office/powerpoint/2010/main" val="381684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 userDrawn="1">
          <p15:clr>
            <a:srgbClr val="FBAE40"/>
          </p15:clr>
        </p15:guide>
        <p15:guide id="2" pos="1680" userDrawn="1">
          <p15:clr>
            <a:srgbClr val="FBAE40"/>
          </p15:clr>
        </p15:guide>
        <p15:guide id="3" pos="1752" userDrawn="1">
          <p15:clr>
            <a:srgbClr val="FBAE40"/>
          </p15:clr>
        </p15:guide>
        <p15:guide id="4" pos="3120" userDrawn="1">
          <p15:clr>
            <a:srgbClr val="FBAE40"/>
          </p15:clr>
        </p15:guide>
        <p15:guide id="5" pos="3192" userDrawn="1">
          <p15:clr>
            <a:srgbClr val="FBAE40"/>
          </p15:clr>
        </p15:guide>
        <p15:guide id="6" pos="4584" userDrawn="1">
          <p15:clr>
            <a:srgbClr val="FBAE40"/>
          </p15:clr>
        </p15:guide>
        <p15:guide id="7" pos="4656" userDrawn="1">
          <p15:clr>
            <a:srgbClr val="FBAE40"/>
          </p15:clr>
        </p15:guide>
        <p15:guide id="8" pos="6048" userDrawn="1">
          <p15:clr>
            <a:srgbClr val="FBAE40"/>
          </p15:clr>
        </p15:guide>
        <p15:guide id="9" orient="horz" pos="288" userDrawn="1">
          <p15:clr>
            <a:srgbClr val="FBAE40"/>
          </p15:clr>
        </p15:guide>
        <p15:guide id="10" orient="horz" pos="463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9F8D298-F060-4026-B081-F53CDB946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預留位置 2">
            <a:extLst>
              <a:ext uri="{FF2B5EF4-FFF2-40B4-BE49-F238E27FC236}">
                <a16:creationId xmlns:a16="http://schemas.microsoft.com/office/drawing/2014/main" id="{7A4F4BC9-83C6-4E23-A6B9-3F2EDD67E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895A3D-EA61-4738-A9D3-96045A7F08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7C570BA2-EF71-47D5-B3E9-DE81141096D7}" type="datetime1">
              <a:rPr lang="zh-TW" altLang="en-US" noProof="0" smtClean="0"/>
              <a:t>2021/8/31</a:t>
            </a:fld>
            <a:endParaRPr lang="zh-TW" altLang="en-US" noProof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68A73E-A937-4036-AB6C-6B4A92BC4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D25F97E1-8DBB-4767-A93D-538963E44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A66EA51E-D7AE-4490-9911-1D65DA21D1AE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85421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赫爾布魯克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加里森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3754241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冷氣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儲值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補收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暑作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檢查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用具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注意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事項</a:t>
            </a:r>
          </a:p>
        </p:txBody>
      </p:sp>
    </p:spTree>
    <p:extLst>
      <p:ext uri="{BB962C8B-B14F-4D97-AF65-F5344CB8AC3E}">
        <p14:creationId xmlns:p14="http://schemas.microsoft.com/office/powerpoint/2010/main" val="3286296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48411"/>
            <a:ext cx="2194560" cy="5571459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午餐規定</a:t>
            </a:r>
            <a:endParaRPr lang="en-US" altLang="zh-TW" sz="5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防疫隔板使用消毒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2"/>
            <a:ext cx="2194560" cy="5571459"/>
          </a:xfrm>
          <a:solidFill>
            <a:schemeClr val="accent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潔牙規定</a:t>
            </a:r>
            <a:endParaRPr lang="en-US" altLang="zh-TW" sz="54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督導式貝氏刷牙</a:t>
            </a:r>
            <a:endParaRPr lang="zh-TW" altLang="en-US" sz="48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綜合課本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3409180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39545"/>
            <a:ext cx="2194560" cy="5580326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線上教室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39545"/>
            <a:ext cx="2194560" cy="5580326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學習吧附屬帳號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1739545"/>
            <a:ext cx="2194560" cy="5580326"/>
          </a:xfrm>
          <a:solidFill>
            <a:schemeClr val="accent6"/>
          </a:solidFill>
        </p:spPr>
        <p:txBody>
          <a:bodyPr vert="horz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加入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６０２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600" b="1" dirty="0">
                <a:solidFill>
                  <a:schemeClr val="bg1"/>
                </a:solidFill>
              </a:rPr>
              <a:t>Ｇｏｏｇｌｅ　</a:t>
            </a:r>
            <a:endParaRPr lang="en-US" altLang="zh-TW" sz="16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600" b="1" dirty="0">
                <a:solidFill>
                  <a:schemeClr val="bg1"/>
                </a:solidFill>
              </a:rPr>
              <a:t>ｃｌａｓｓｒｏｏｍ</a:t>
            </a:r>
            <a:endParaRPr lang="en-US" altLang="zh-TW" sz="16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600" b="1" dirty="0">
                <a:solidFill>
                  <a:schemeClr val="bg1"/>
                </a:solidFill>
              </a:rPr>
              <a:t>到信箱收邀請信</a:t>
            </a:r>
            <a:endParaRPr lang="zh-TW" altLang="en-US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887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1"/>
            <a:ext cx="2194560" cy="5571460"/>
          </a:xfrm>
          <a:solidFill>
            <a:schemeClr val="accent2"/>
          </a:solidFill>
        </p:spPr>
        <p:txBody>
          <a:bodyPr vert="wordArtVertRtl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國１生字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國習４＋５頁</a:t>
            </a:r>
            <a:endParaRPr lang="en-US" altLang="zh-TW" sz="54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74400" y="1748411"/>
            <a:ext cx="2194560" cy="5571460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學習吧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朗讀第一課課文</a:t>
            </a:r>
          </a:p>
        </p:txBody>
      </p:sp>
    </p:spTree>
    <p:extLst>
      <p:ext uri="{BB962C8B-B14F-4D97-AF65-F5344CB8AC3E}">
        <p14:creationId xmlns:p14="http://schemas.microsoft.com/office/powerpoint/2010/main" val="3465492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48411"/>
            <a:ext cx="2194560" cy="55714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400" b="1" dirty="0">
                <a:solidFill>
                  <a:schemeClr val="bg1"/>
                </a:solidFill>
              </a:rPr>
              <a:t>數重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98571" y="1748411"/>
            <a:ext cx="2194560" cy="5571460"/>
          </a:xfrm>
          <a:solidFill>
            <a:schemeClr val="accent2"/>
          </a:solidFill>
        </p:spPr>
        <p:txBody>
          <a:bodyPr vert="wordArtVertRtl" rtlCol="0" anchor="t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4800" b="1" dirty="0">
                <a:solidFill>
                  <a:schemeClr val="bg1"/>
                </a:solidFill>
              </a:rPr>
              <a:t>WQSA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自學單</a:t>
            </a:r>
          </a:p>
          <a:p>
            <a:pPr marL="0" indent="0" algn="ctr" rtl="0">
              <a:lnSpc>
                <a:spcPct val="100000"/>
              </a:lnSpc>
              <a:buNone/>
            </a:pPr>
            <a:endParaRPr lang="zh-TW" altLang="en-US" sz="44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16949" y="1739068"/>
            <a:ext cx="2194560" cy="5571460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因材網頒獎</a:t>
            </a:r>
          </a:p>
        </p:txBody>
      </p:sp>
    </p:spTree>
    <p:extLst>
      <p:ext uri="{BB962C8B-B14F-4D97-AF65-F5344CB8AC3E}">
        <p14:creationId xmlns:p14="http://schemas.microsoft.com/office/powerpoint/2010/main" val="4203291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666624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Custom 2">
      <a:dk1>
        <a:sysClr val="windowText" lastClr="000000"/>
      </a:dk1>
      <a:lt1>
        <a:sysClr val="window" lastClr="FFFFFF"/>
      </a:lt1>
      <a:dk2>
        <a:srgbClr val="C00000"/>
      </a:dk2>
      <a:lt2>
        <a:srgbClr val="E7E6E6"/>
      </a:lt2>
      <a:accent1>
        <a:srgbClr val="4472C4"/>
      </a:accent1>
      <a:accent2>
        <a:srgbClr val="F5A630"/>
      </a:accent2>
      <a:accent3>
        <a:srgbClr val="E10B6B"/>
      </a:accent3>
      <a:accent4>
        <a:srgbClr val="FFC000"/>
      </a:accent4>
      <a:accent5>
        <a:srgbClr val="5B9BD5"/>
      </a:accent5>
      <a:accent6>
        <a:srgbClr val="79B33B"/>
      </a:accent6>
      <a:hlink>
        <a:srgbClr val="0563C1"/>
      </a:hlink>
      <a:folHlink>
        <a:srgbClr val="C00000"/>
      </a:folHlink>
    </a:clrScheme>
    <a:fontScheme name="Custom 2">
      <a:majorFont>
        <a:latin typeface="Sagona Book"/>
        <a:ea typeface=""/>
        <a:cs typeface=""/>
      </a:majorFont>
      <a:minorFont>
        <a:latin typeface="Sagona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1756282_TF67266379_Win32" id="{6702A105-54AE-47BC-9C80-7CF97B9048D1}" vid="{91948A8A-7D22-43B8-97AB-AC6341A5A10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激勵書籤</Template>
  <TotalTime>48</TotalTime>
  <Words>300</Words>
  <Application>Microsoft Office PowerPoint</Application>
  <PresentationFormat>自訂</PresentationFormat>
  <Paragraphs>72</Paragraphs>
  <Slides>7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1" baseType="lpstr">
      <vt:lpstr>Microsoft JhengHei UI</vt:lpstr>
      <vt:lpstr>Microsoft JhengHei UI Light</vt:lpstr>
      <vt:lpstr>Arial</vt:lpstr>
      <vt:lpstr>Office 佈景主題</vt:lpstr>
      <vt:lpstr>書籤鳥</vt:lpstr>
      <vt:lpstr>書籤鳥</vt:lpstr>
      <vt:lpstr>書籤鳥</vt:lpstr>
      <vt:lpstr>書籤鳥</vt:lpstr>
      <vt:lpstr>書籤鳥</vt:lpstr>
      <vt:lpstr>書籤鳥</vt:lpstr>
      <vt:lpstr>書籤鳥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書籤鳥</dc:title>
  <dc:creator>瓊文 張</dc:creator>
  <cp:lastModifiedBy>瓊文 張</cp:lastModifiedBy>
  <cp:revision>3</cp:revision>
  <dcterms:created xsi:type="dcterms:W3CDTF">2021-08-31T13:24:41Z</dcterms:created>
  <dcterms:modified xsi:type="dcterms:W3CDTF">2021-08-31T14:13:41Z</dcterms:modified>
</cp:coreProperties>
</file>