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5" r:id="rId3"/>
    <p:sldId id="263" r:id="rId4"/>
    <p:sldId id="256" r:id="rId5"/>
    <p:sldId id="259" r:id="rId6"/>
    <p:sldId id="267" r:id="rId7"/>
    <p:sldId id="261" r:id="rId8"/>
    <p:sldId id="268" r:id="rId9"/>
    <p:sldId id="260" r:id="rId10"/>
    <p:sldId id="269" r:id="rId11"/>
    <p:sldId id="262" r:id="rId12"/>
    <p:sldId id="264" r:id="rId13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w.appledaily.com/life/20170716/7FCOOB57WXTJXQEV64IN2IWHE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t-br.facebook.com/tycgnews/videos/2208414772769235/" TargetMode="External"/><Relationship Id="rId5" Type="http://schemas.openxmlformats.org/officeDocument/2006/relationships/hyperlink" Target="https://www.google.com/maps/place/%E5%8D%97%E5%B4%81%E6%BA%AA/@25.1125558,121.2447813,17z/data=!4m5!3m4!1s0x34429f6fc26b42a3:0xda91524904cbf2d4!8m2!3d25.1133262!4d121.2470846" TargetMode="External"/><Relationship Id="rId4" Type="http://schemas.openxmlformats.org/officeDocument/2006/relationships/hyperlink" Target="https://www.youtube.com/watch?v=U4nTUGP5rH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下一節英文課</a:t>
            </a:r>
            <a:endParaRPr lang="en-US" altLang="zh-TW" sz="6000" dirty="0"/>
          </a:p>
          <a:p>
            <a:r>
              <a:rPr lang="zh-TW" altLang="en-US" sz="6000" dirty="0"/>
              <a:t>請外面排隊</a:t>
            </a:r>
            <a:endParaRPr lang="en-US" altLang="zh-TW" sz="6000" dirty="0"/>
          </a:p>
          <a:p>
            <a:r>
              <a:rPr lang="zh-TW" altLang="en-US" sz="6000" dirty="0"/>
              <a:t>帶</a:t>
            </a:r>
            <a:r>
              <a:rPr lang="zh-TW" altLang="en-US" sz="6000" dirty="0">
                <a:sym typeface="Wingdings" panose="05000000000000000000" pitchFamily="2" charset="2"/>
              </a:rPr>
              <a:t>聯絡簿</a:t>
            </a:r>
            <a:r>
              <a:rPr lang="en-US" altLang="zh-TW" sz="6000" dirty="0">
                <a:sym typeface="Wingdings" panose="05000000000000000000" pitchFamily="2" charset="2"/>
              </a:rPr>
              <a:t>1200</a:t>
            </a:r>
            <a:r>
              <a:rPr lang="zh-TW" altLang="en-US" sz="6000" dirty="0">
                <a:sym typeface="Wingdings" panose="05000000000000000000" pitchFamily="2" charset="2"/>
              </a:rPr>
              <a:t>單</a:t>
            </a:r>
            <a:endParaRPr lang="en-US" altLang="zh-TW" sz="6000" dirty="0">
              <a:sym typeface="Wingdings" panose="05000000000000000000" pitchFamily="2" charset="2"/>
            </a:endParaRPr>
          </a:p>
          <a:p>
            <a:r>
              <a:rPr lang="en-US" altLang="zh-TW" sz="6000" dirty="0">
                <a:sym typeface="Wingdings" panose="05000000000000000000" pitchFamily="2" charset="2"/>
              </a:rPr>
              <a:t></a:t>
            </a:r>
            <a:r>
              <a:rPr lang="zh-TW" altLang="en-US" sz="6000" dirty="0">
                <a:sym typeface="Wingdings" panose="05000000000000000000" pitchFamily="2" charset="2"/>
              </a:rPr>
              <a:t>英課</a:t>
            </a:r>
            <a:r>
              <a:rPr lang="en-US" altLang="zh-TW" sz="6000" dirty="0">
                <a:sym typeface="Wingdings" panose="05000000000000000000" pitchFamily="2" charset="2"/>
              </a:rPr>
              <a:t></a:t>
            </a:r>
            <a:r>
              <a:rPr lang="zh-TW" altLang="en-US" sz="6000" dirty="0">
                <a:sym typeface="Wingdings" panose="05000000000000000000" pitchFamily="2" charset="2"/>
              </a:rPr>
              <a:t>英習</a:t>
            </a:r>
            <a:r>
              <a:rPr lang="en-US" altLang="zh-TW" sz="6000" dirty="0">
                <a:sym typeface="Wingdings" panose="05000000000000000000" pitchFamily="2" charset="2"/>
              </a:rPr>
              <a:t></a:t>
            </a:r>
            <a:r>
              <a:rPr lang="zh-TW" altLang="en-US" sz="6000" dirty="0">
                <a:sym typeface="Wingdings" panose="05000000000000000000" pitchFamily="2" charset="2"/>
              </a:rPr>
              <a:t>作業簿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綜合課本Ｐ４</a:t>
            </a:r>
            <a:r>
              <a:rPr lang="zh-TW" alt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７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座位清潔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整理書包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7484F4E-10E6-43E8-A759-512A083D6E0B}"/>
              </a:ext>
            </a:extLst>
          </p:cNvPr>
          <p:cNvSpPr txBox="1"/>
          <p:nvPr/>
        </p:nvSpPr>
        <p:spPr>
          <a:xfrm>
            <a:off x="4993131" y="452528"/>
            <a:ext cx="2281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綜合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603799"/>
            <a:ext cx="7543800" cy="2712157"/>
          </a:xfrm>
        </p:spPr>
        <p:txBody>
          <a:bodyPr>
            <a:normAutofit/>
          </a:bodyPr>
          <a:lstStyle/>
          <a:p>
            <a:r>
              <a:rPr lang="zh-TW" altLang="en-US" dirty="0"/>
              <a:t>早自修</a:t>
            </a:r>
            <a:br>
              <a:rPr lang="en-US" altLang="zh-TW" dirty="0"/>
            </a:br>
            <a:r>
              <a:rPr lang="en-US" altLang="zh-TW" sz="5400" dirty="0"/>
              <a:t>8:05</a:t>
            </a:r>
            <a:r>
              <a:rPr lang="zh-TW" altLang="en-US" sz="5400" dirty="0"/>
              <a:t>線上開學典禮</a:t>
            </a:r>
            <a:br>
              <a:rPr lang="en-US" altLang="zh-TW" sz="5400" dirty="0"/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0100" y="3024554"/>
            <a:ext cx="8198199" cy="401342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明天早上的開學典禮採線上</a:t>
            </a:r>
            <a:r>
              <a:rPr lang="en-US" altLang="zh-TW" sz="3200" dirty="0"/>
              <a:t>meet</a:t>
            </a:r>
            <a:r>
              <a:rPr lang="zh-TW" altLang="en-US" sz="3200" dirty="0"/>
              <a:t>實施，</a:t>
            </a:r>
            <a:endParaRPr lang="en-US" altLang="zh-TW" sz="3200" dirty="0"/>
          </a:p>
          <a:p>
            <a:r>
              <a:rPr lang="zh-TW" altLang="en-US" sz="3200" dirty="0"/>
              <a:t>以下之連結為本學期兒童朝會之會議代碼，請</a:t>
            </a:r>
            <a:r>
              <a:rPr lang="en-US" altLang="zh-TW" sz="3200" dirty="0"/>
              <a:t>7:55</a:t>
            </a:r>
            <a:r>
              <a:rPr lang="zh-TW" altLang="en-US" sz="3200" dirty="0"/>
              <a:t>起進入會議室，預計</a:t>
            </a:r>
            <a:r>
              <a:rPr lang="en-US" altLang="zh-TW" sz="3200" dirty="0"/>
              <a:t>8:10</a:t>
            </a:r>
            <a:r>
              <a:rPr lang="zh-TW" altLang="en-US" sz="3200" dirty="0"/>
              <a:t>舉辦開學典禮</a:t>
            </a:r>
            <a:r>
              <a:rPr lang="en-US" altLang="zh-TW" sz="3200" dirty="0"/>
              <a:t>(</a:t>
            </a:r>
            <a:r>
              <a:rPr lang="zh-TW" altLang="en-US" sz="3200" dirty="0"/>
              <a:t>之後的兒童朝會皆進入此會議室</a:t>
            </a:r>
            <a:r>
              <a:rPr lang="en-US" altLang="zh-TW" sz="3200" dirty="0"/>
              <a:t>)</a:t>
            </a:r>
          </a:p>
          <a:p>
            <a:r>
              <a:rPr lang="en-US" altLang="zh-TW" sz="3200" dirty="0"/>
              <a:t>https://meet.google.com/oae-jbue-zzz</a:t>
            </a:r>
          </a:p>
          <a:p>
            <a:r>
              <a:rPr lang="zh-TW" altLang="en-US" sz="3200" dirty="0"/>
              <a:t>會議代碼</a:t>
            </a:r>
            <a:r>
              <a:rPr lang="en-US" altLang="zh-TW" sz="3200" dirty="0"/>
              <a:t>:</a:t>
            </a:r>
            <a:r>
              <a:rPr lang="en-US" altLang="zh-TW" sz="3200" dirty="0" err="1"/>
              <a:t>oae-jbue-zzz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4844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抹布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注意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事項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週四課表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449280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6000" dirty="0"/>
              <a:t>數國體閩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用餐、潔牙、午睡、氟水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健英綜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數重Ｐ２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數課Ｐ６</a:t>
            </a:r>
            <a:r>
              <a:rPr lang="zh-TW" altLang="en-US" sz="5400" b="1" dirty="0">
                <a:solidFill>
                  <a:schemeClr val="bg1"/>
                </a:solidFill>
                <a:sym typeface="Wingdings" panose="05000000000000000000" pitchFamily="2" charset="2"/>
              </a:rPr>
              <a:t>９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檢討  預習單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希望沒有人缺交作業被留下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學習吧頒獎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課文大意＋國習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語詞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下一節體育課</a:t>
            </a:r>
            <a:endParaRPr lang="en-US" altLang="zh-TW" sz="6000" dirty="0"/>
          </a:p>
          <a:p>
            <a:r>
              <a:rPr lang="zh-TW" altLang="en-US" sz="6000" dirty="0"/>
              <a:t>外面排隊</a:t>
            </a:r>
            <a:r>
              <a:rPr lang="en-US" altLang="zh-TW" sz="6000" dirty="0"/>
              <a:t>/</a:t>
            </a:r>
            <a:r>
              <a:rPr lang="zh-TW" altLang="en-US" sz="6000" dirty="0"/>
              <a:t>帶水壺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4000" b="1" dirty="0"/>
              <a:t>第四節客語在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活動中心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1F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社會教室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（彥擎、思穎　帶鉛筆盒）</a:t>
            </a:r>
            <a:endParaRPr lang="en-US" altLang="zh-TW" sz="4000" b="1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請提早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11:50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協助卓老師盛湯。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24190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  <a:hlinkClick r:id="rId4"/>
              </a:rPr>
              <a:t>健康</a:t>
            </a:r>
            <a:r>
              <a:rPr lang="zh-TW" altLang="en-US" sz="4800" b="1" dirty="0">
                <a:solidFill>
                  <a:schemeClr val="bg1"/>
                </a:solidFill>
              </a:rPr>
              <a:t>課本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  <a:hlinkClick r:id="rId5"/>
              </a:rPr>
              <a:t>南崁溪</a:t>
            </a:r>
            <a:r>
              <a:rPr lang="zh-TW" altLang="en-US" sz="5400" b="1" dirty="0">
                <a:solidFill>
                  <a:schemeClr val="bg1"/>
                </a:solidFill>
              </a:rPr>
              <a:t>的</a:t>
            </a:r>
            <a:r>
              <a:rPr lang="zh-TW" altLang="en-US" sz="5400" b="1" dirty="0">
                <a:solidFill>
                  <a:schemeClr val="bg1"/>
                </a:solidFill>
                <a:hlinkClick r:id="rId6"/>
              </a:rPr>
              <a:t>今</a:t>
            </a:r>
            <a:r>
              <a:rPr lang="zh-TW" altLang="en-US" sz="5400" b="1" dirty="0">
                <a:solidFill>
                  <a:schemeClr val="bg1"/>
                </a:solidFill>
              </a:rPr>
              <a:t>與</a:t>
            </a:r>
            <a:r>
              <a:rPr lang="zh-TW" altLang="en-US" sz="5400" b="1" dirty="0">
                <a:solidFill>
                  <a:schemeClr val="bg1"/>
                </a:solidFill>
                <a:hlinkClick r:id="rId7"/>
              </a:rPr>
              <a:t>昔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防疫隔板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氟水漱口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9FA378-5527-4173-AE9B-992DDD5D2448}"/>
              </a:ext>
            </a:extLst>
          </p:cNvPr>
          <p:cNvSpPr txBox="1"/>
          <p:nvPr/>
        </p:nvSpPr>
        <p:spPr>
          <a:xfrm>
            <a:off x="2863780" y="500544"/>
            <a:ext cx="24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健康</a:t>
            </a: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459</Words>
  <Application>Microsoft Office PowerPoint</Application>
  <PresentationFormat>自訂</PresentationFormat>
  <Paragraphs>105</Paragraphs>
  <Slides>12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Microsoft JhengHei UI</vt:lpstr>
      <vt:lpstr>Microsoft JhengHei UI Light</vt:lpstr>
      <vt:lpstr>Arial</vt:lpstr>
      <vt:lpstr>Sagona ExtraLight</vt:lpstr>
      <vt:lpstr>Office 佈景主題</vt:lpstr>
      <vt:lpstr>書籤鳥</vt:lpstr>
      <vt:lpstr>早自修 8:05線上開學典禮 </vt:lpstr>
      <vt:lpstr>書籤鳥</vt:lpstr>
      <vt:lpstr>週四課表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6</cp:revision>
  <dcterms:created xsi:type="dcterms:W3CDTF">2021-08-31T13:24:41Z</dcterms:created>
  <dcterms:modified xsi:type="dcterms:W3CDTF">2021-09-01T21:59:44Z</dcterms:modified>
</cp:coreProperties>
</file>