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5" r:id="rId3"/>
    <p:sldId id="263" r:id="rId4"/>
    <p:sldId id="256" r:id="rId5"/>
    <p:sldId id="273" r:id="rId6"/>
    <p:sldId id="259" r:id="rId7"/>
    <p:sldId id="267" r:id="rId8"/>
    <p:sldId id="261" r:id="rId9"/>
    <p:sldId id="272" r:id="rId10"/>
    <p:sldId id="274" r:id="rId11"/>
    <p:sldId id="275" r:id="rId12"/>
    <p:sldId id="276" r:id="rId13"/>
    <p:sldId id="264" r:id="rId14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2021/9/5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2084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2021/9/5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ilibili.com/video/BV1yf4y1R7eP/?spm_id_from=333.788.videocard.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社會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b="1" dirty="0">
                <a:highlight>
                  <a:srgbClr val="FFFF00"/>
                </a:highlight>
              </a:rPr>
              <a:t>社會</a:t>
            </a:r>
            <a:r>
              <a:rPr lang="zh-TW" altLang="en-US" sz="6000" dirty="0">
                <a:highlight>
                  <a:srgbClr val="00FFFF"/>
                </a:highlight>
              </a:rPr>
              <a:t>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6000" dirty="0"/>
              <a:t>聽到</a:t>
            </a:r>
            <a:r>
              <a:rPr lang="zh-TW" altLang="en-US" sz="60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6000" dirty="0"/>
              <a:t>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00FF"/>
                </a:highlight>
              </a:rPr>
              <a:t>安靜坐下</a:t>
            </a:r>
            <a:r>
              <a:rPr lang="zh-TW" altLang="en-US" sz="6000" dirty="0"/>
              <a:t>　　準備上課</a:t>
            </a:r>
            <a:endParaRPr lang="en-US" altLang="zh-TW" sz="6000" dirty="0"/>
          </a:p>
          <a:p>
            <a:r>
              <a:rPr lang="zh-TW" altLang="en-US" sz="6000" dirty="0"/>
              <a:t>等待老師時，請先</a:t>
            </a:r>
            <a:r>
              <a:rPr lang="zh-TW" altLang="en-US" sz="6000" dirty="0">
                <a:highlight>
                  <a:srgbClr val="FF00FF"/>
                </a:highlight>
              </a:rPr>
              <a:t>預習課本內容</a:t>
            </a:r>
            <a:endParaRPr lang="en-US" altLang="zh-TW" sz="60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00FFFF"/>
                </a:highlight>
              </a:rPr>
              <a:t>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習作、</a:t>
            </a:r>
            <a:r>
              <a:rPr lang="en-US" altLang="zh-TW" sz="6000" dirty="0">
                <a:highlight>
                  <a:srgbClr val="00FFFF"/>
                </a:highlight>
              </a:rPr>
              <a:t>1200</a:t>
            </a:r>
            <a:r>
              <a:rPr lang="zh-TW" altLang="en-US" sz="6000" dirty="0">
                <a:highlight>
                  <a:srgbClr val="00FFFF"/>
                </a:highlight>
              </a:rPr>
              <a:t>單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6000" dirty="0"/>
              <a:t>聽到</a:t>
            </a:r>
            <a:r>
              <a:rPr lang="zh-TW" altLang="en-US" sz="60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6000" dirty="0"/>
              <a:t>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00FF"/>
                </a:highlight>
              </a:rPr>
              <a:t>安靜坐下</a:t>
            </a:r>
            <a:r>
              <a:rPr lang="zh-TW" altLang="en-US" sz="6000" dirty="0"/>
              <a:t>　　準備上課</a:t>
            </a:r>
            <a:endParaRPr lang="en-US" altLang="zh-TW" sz="6000" dirty="0"/>
          </a:p>
          <a:p>
            <a:r>
              <a:rPr lang="zh-TW" altLang="en-US" sz="6000" dirty="0"/>
              <a:t>等待老師時，請先</a:t>
            </a:r>
            <a:r>
              <a:rPr lang="zh-TW" altLang="en-US" sz="6000" dirty="0">
                <a:highlight>
                  <a:srgbClr val="FF00FF"/>
                </a:highlight>
              </a:rPr>
              <a:t>預習課本內容</a:t>
            </a:r>
            <a:endParaRPr lang="en-US" altLang="zh-TW" sz="60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82711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939332"/>
            <a:ext cx="2194560" cy="538053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綜合課本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557496"/>
            <a:ext cx="2194560" cy="576237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800" b="1" dirty="0">
                <a:solidFill>
                  <a:schemeClr val="bg1"/>
                </a:solidFill>
              </a:rPr>
              <a:t>整理書包抽屜</a:t>
            </a:r>
            <a:endParaRPr lang="en-US" altLang="zh-TW" sz="5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800" b="1" dirty="0">
                <a:solidFill>
                  <a:schemeClr val="bg1"/>
                </a:solidFill>
              </a:rPr>
              <a:t>檢查置物櫃</a:t>
            </a:r>
            <a:endParaRPr lang="en-US" altLang="zh-TW" sz="5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endParaRPr lang="zh-TW" alt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939332"/>
            <a:ext cx="2194560" cy="5380539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6000" b="1" dirty="0">
                <a:solidFill>
                  <a:schemeClr val="bg1"/>
                </a:solidFill>
                <a:hlinkClick r:id="rId4"/>
              </a:rPr>
              <a:t>活動筋骨動一動</a:t>
            </a:r>
            <a:endParaRPr lang="zh-TW" altLang="en-US" sz="6000" b="1" dirty="0">
              <a:solidFill>
                <a:schemeClr val="bg1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B2431EA-F54C-48CA-AE19-9591332796D7}"/>
              </a:ext>
            </a:extLst>
          </p:cNvPr>
          <p:cNvSpPr txBox="1"/>
          <p:nvPr/>
        </p:nvSpPr>
        <p:spPr>
          <a:xfrm>
            <a:off x="3129835" y="6336891"/>
            <a:ext cx="171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P6-9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23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80" y="673240"/>
            <a:ext cx="9937820" cy="6822830"/>
          </a:xfrm>
        </p:spPr>
        <p:txBody>
          <a:bodyPr anchor="ctr">
            <a:normAutofit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br>
              <a:rPr lang="en-US" altLang="zh-TW" sz="6000" dirty="0"/>
            </a:b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歡迎你拿一本班書</a:t>
            </a:r>
            <a:br>
              <a:rPr lang="en-US" altLang="zh-TW" sz="6000" dirty="0"/>
            </a:br>
            <a:r>
              <a:rPr lang="zh-TW" altLang="en-US" sz="6000" dirty="0"/>
              <a:t>回自己座位上安靜閱讀</a:t>
            </a:r>
          </a:p>
        </p:txBody>
      </p:sp>
    </p:spTree>
    <p:extLst>
      <p:ext uri="{BB962C8B-B14F-4D97-AF65-F5344CB8AC3E}">
        <p14:creationId xmlns:p14="http://schemas.microsoft.com/office/powerpoint/2010/main" val="394844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頒獎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缺交寫聯絡簿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檢查書法用具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社英課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4800" b="1" dirty="0">
                <a:solidFill>
                  <a:schemeClr val="bg1"/>
                </a:solidFill>
              </a:rPr>
              <a:t>1200</a:t>
            </a:r>
            <a:r>
              <a:rPr lang="zh-TW" altLang="en-US" sz="4800" b="1" dirty="0">
                <a:solidFill>
                  <a:schemeClr val="bg1"/>
                </a:solidFill>
              </a:rPr>
              <a:t>單</a:t>
            </a: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週一課表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127" y="2209448"/>
            <a:ext cx="9435403" cy="449280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6000" dirty="0"/>
              <a:t>自自數國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潔牙、午睡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sz="6000" dirty="0"/>
          </a:p>
          <a:p>
            <a:r>
              <a:rPr lang="zh-TW" altLang="en-US" sz="6000" dirty="0"/>
              <a:t>社英綜</a:t>
            </a:r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dirty="0">
                <a:highlight>
                  <a:srgbClr val="FFFF00"/>
                </a:highlight>
              </a:rPr>
              <a:t>自然電子書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dirty="0">
                <a:highlight>
                  <a:srgbClr val="00FFFF"/>
                </a:highlight>
              </a:rPr>
              <a:t>自然課本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自隨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記得喝水、操場跑跑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6000" dirty="0"/>
              <a:t>聽到</a:t>
            </a:r>
            <a:r>
              <a:rPr lang="zh-TW" altLang="en-US" sz="60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6000" dirty="0"/>
              <a:t>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00FF"/>
                </a:highlight>
              </a:rPr>
              <a:t>安靜坐下</a:t>
            </a:r>
            <a:r>
              <a:rPr lang="zh-TW" altLang="en-US" sz="6000" dirty="0"/>
              <a:t>　　準備上課</a:t>
            </a:r>
            <a:endParaRPr lang="en-US" altLang="zh-TW" sz="6000" dirty="0"/>
          </a:p>
          <a:p>
            <a:r>
              <a:rPr lang="zh-TW" altLang="en-US" sz="6000" dirty="0"/>
              <a:t>等待老師時，請先</a:t>
            </a:r>
            <a:r>
              <a:rPr lang="zh-TW" altLang="en-US" sz="6000" dirty="0">
                <a:highlight>
                  <a:srgbClr val="FF00FF"/>
                </a:highlight>
              </a:rPr>
              <a:t>預習課本內容</a:t>
            </a:r>
            <a:endParaRPr lang="en-US" altLang="zh-TW" sz="60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數重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數習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因材網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2777297" y="452529"/>
            <a:ext cx="2101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4B0475-4E69-457D-8A25-E7AAEE78DC71}"/>
              </a:ext>
            </a:extLst>
          </p:cNvPr>
          <p:cNvSpPr txBox="1"/>
          <p:nvPr/>
        </p:nvSpPr>
        <p:spPr>
          <a:xfrm>
            <a:off x="3230319" y="5353911"/>
            <a:ext cx="171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P4-7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01371B9-AD45-46B1-8113-6F2DEDBDF71F}"/>
              </a:ext>
            </a:extLst>
          </p:cNvPr>
          <p:cNvSpPr txBox="1"/>
          <p:nvPr/>
        </p:nvSpPr>
        <p:spPr>
          <a:xfrm>
            <a:off x="5800237" y="5218113"/>
            <a:ext cx="975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P4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C70B011-E23E-480D-A218-2E388C1F4231}"/>
              </a:ext>
            </a:extLst>
          </p:cNvPr>
          <p:cNvSpPr txBox="1"/>
          <p:nvPr/>
        </p:nvSpPr>
        <p:spPr>
          <a:xfrm>
            <a:off x="8132536" y="5505894"/>
            <a:ext cx="107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1-1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5BE097D-0244-4692-836F-21C980922115}"/>
              </a:ext>
            </a:extLst>
          </p:cNvPr>
          <p:cNvSpPr txBox="1"/>
          <p:nvPr/>
        </p:nvSpPr>
        <p:spPr>
          <a:xfrm>
            <a:off x="5080194" y="373817"/>
            <a:ext cx="4747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/>
              <a:t>1.</a:t>
            </a:r>
            <a:r>
              <a:rPr lang="zh-TW" altLang="en-US" sz="3600" dirty="0"/>
              <a:t>課堂寫預習單</a:t>
            </a:r>
            <a:endParaRPr lang="en-US" altLang="zh-TW" sz="3600" dirty="0"/>
          </a:p>
          <a:p>
            <a:r>
              <a:rPr lang="en-US" altLang="zh-TW" sz="3600" dirty="0"/>
              <a:t>2.</a:t>
            </a:r>
            <a:r>
              <a:rPr lang="zh-TW" altLang="en-US" sz="3600" dirty="0"/>
              <a:t>回家作業課堂提問</a:t>
            </a: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/>
              <a:t>記得喝水</a:t>
            </a:r>
            <a:endParaRPr lang="en-US" altLang="zh-TW" sz="6000" dirty="0"/>
          </a:p>
          <a:p>
            <a:r>
              <a:rPr lang="zh-TW" altLang="en-US" sz="6000" dirty="0"/>
              <a:t>操場跑跑</a:t>
            </a:r>
            <a:endParaRPr lang="en-US" altLang="zh-TW" sz="6000" dirty="0"/>
          </a:p>
          <a:p>
            <a:r>
              <a:rPr lang="zh-TW" altLang="en-US" sz="6000" dirty="0"/>
              <a:t>望遠凝視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希望沒有人缺交作業被留下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國一小考考題公布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請</a:t>
            </a:r>
            <a:r>
              <a:rPr lang="zh-TW" altLang="en-US" sz="4800" b="1" u="sng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提早</a:t>
            </a:r>
            <a:r>
              <a:rPr lang="en-US" altLang="zh-TW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11:45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102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協助卓老師盛湯。</a:t>
            </a:r>
            <a:endParaRPr lang="en-US" altLang="zh-TW" sz="4800" dirty="0"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國習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230" y="1155561"/>
            <a:ext cx="4691324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69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604</Words>
  <Application>Microsoft Office PowerPoint</Application>
  <PresentationFormat>自訂</PresentationFormat>
  <Paragraphs>117</Paragraphs>
  <Slides>13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Microsoft JhengHei UI</vt:lpstr>
      <vt:lpstr>Microsoft JhengHei UI Light</vt:lpstr>
      <vt:lpstr>華康仿宋體W2</vt:lpstr>
      <vt:lpstr>Arial</vt:lpstr>
      <vt:lpstr>Sagona ExtraLight</vt:lpstr>
      <vt:lpstr>Office 佈景主題</vt:lpstr>
      <vt:lpstr>書籤鳥</vt:lpstr>
      <vt:lpstr>早自修 7:50~8:05 MSSR晨讀 歡迎你拿一本班書 回自己座位上安靜閱讀</vt:lpstr>
      <vt:lpstr>書籤鳥</vt:lpstr>
      <vt:lpstr>週一課表</vt:lpstr>
      <vt:lpstr>PowerPoint 簡報</vt:lpstr>
      <vt:lpstr>書籤鳥</vt:lpstr>
      <vt:lpstr>PowerPoint 簡報</vt:lpstr>
      <vt:lpstr>書籤鳥</vt:lpstr>
      <vt:lpstr>盛飯、用餐 中午量體溫  １２：１５潔牙 １２：２５午睡 </vt:lpstr>
      <vt:lpstr>PowerPoint 簡報</vt:lpstr>
      <vt:lpstr>PowerPoint 簡報</vt:lpstr>
      <vt:lpstr>書籤鳥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9</cp:revision>
  <dcterms:created xsi:type="dcterms:W3CDTF">2021-08-31T13:24:41Z</dcterms:created>
  <dcterms:modified xsi:type="dcterms:W3CDTF">2021-09-05T12:23:45Z</dcterms:modified>
</cp:coreProperties>
</file>