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9" r:id="rId3"/>
    <p:sldId id="263" r:id="rId4"/>
    <p:sldId id="256" r:id="rId5"/>
    <p:sldId id="273" r:id="rId6"/>
    <p:sldId id="259" r:id="rId7"/>
    <p:sldId id="277" r:id="rId8"/>
    <p:sldId id="261" r:id="rId9"/>
    <p:sldId id="280" r:id="rId10"/>
    <p:sldId id="260" r:id="rId11"/>
    <p:sldId id="274" r:id="rId12"/>
    <p:sldId id="262" r:id="rId13"/>
    <p:sldId id="264" r:id="rId14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2021/9/8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52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844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465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 userDrawn="1">
          <p15:clr>
            <a:srgbClr val="FBAE40"/>
          </p15:clr>
        </p15:guide>
        <p15:guide id="2" pos="1680" userDrawn="1">
          <p15:clr>
            <a:srgbClr val="FBAE40"/>
          </p15:clr>
        </p15:guide>
        <p15:guide id="3" pos="1752" userDrawn="1">
          <p15:clr>
            <a:srgbClr val="FBAE40"/>
          </p15:clr>
        </p15:guide>
        <p15:guide id="4" pos="3120" userDrawn="1">
          <p15:clr>
            <a:srgbClr val="FBAE40"/>
          </p15:clr>
        </p15:guide>
        <p15:guide id="5" pos="3192" userDrawn="1">
          <p15:clr>
            <a:srgbClr val="FBAE40"/>
          </p15:clr>
        </p15:guide>
        <p15:guide id="6" pos="4584" userDrawn="1">
          <p15:clr>
            <a:srgbClr val="FBAE40"/>
          </p15:clr>
        </p15:guide>
        <p15:guide id="7" pos="4656" userDrawn="1">
          <p15:clr>
            <a:srgbClr val="FBAE40"/>
          </p15:clr>
        </p15:guide>
        <p15:guide id="8" pos="6048" userDrawn="1">
          <p15:clr>
            <a:srgbClr val="FBAE40"/>
          </p15:clr>
        </p15:guide>
        <p15:guide id="9" orient="horz" pos="288" userDrawn="1">
          <p15:clr>
            <a:srgbClr val="FBAE40"/>
          </p15:clr>
        </p15:guide>
        <p15:guide id="10" orient="horz" pos="46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026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2021/9/8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國１小考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國２生字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74400" y="1748411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學習吧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朗讀第２課課文大意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4B3444C-6575-4603-96C8-4CBCA682D267}"/>
              </a:ext>
            </a:extLst>
          </p:cNvPr>
          <p:cNvSpPr txBox="1"/>
          <p:nvPr/>
        </p:nvSpPr>
        <p:spPr>
          <a:xfrm>
            <a:off x="2978584" y="581974"/>
            <a:ext cx="2044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465492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55076"/>
            <a:ext cx="9435403" cy="635156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200" dirty="0"/>
              <a:t>下課</a:t>
            </a:r>
            <a:r>
              <a:rPr lang="en-US" altLang="zh-TW" sz="6200" dirty="0"/>
              <a:t>10</a:t>
            </a:r>
            <a:r>
              <a:rPr lang="zh-TW" altLang="en-US" sz="6200" dirty="0"/>
              <a:t>分鐘～</a:t>
            </a:r>
            <a:endParaRPr lang="en-US" altLang="zh-TW" sz="62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b="1" dirty="0">
                <a:highlight>
                  <a:srgbClr val="FFFF00"/>
                </a:highlight>
              </a:rPr>
              <a:t>因材網</a:t>
            </a:r>
            <a:endParaRPr lang="en-US" altLang="zh-TW" sz="4600" b="1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值日生發下ＷＱＳＡ學習單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</a:t>
            </a:r>
            <a:r>
              <a:rPr lang="zh-TW" altLang="en-US" sz="4600" dirty="0">
                <a:highlight>
                  <a:srgbClr val="FF00FF"/>
                </a:highlight>
              </a:rPr>
              <a:t>預習</a:t>
            </a:r>
            <a:r>
              <a:rPr lang="zh-TW" altLang="en-US" sz="4600" dirty="0"/>
              <a:t>學習單</a:t>
            </a:r>
            <a:r>
              <a:rPr lang="zh-TW" altLang="en-US" sz="4600" dirty="0">
                <a:highlight>
                  <a:srgbClr val="FF00FF"/>
                </a:highlight>
              </a:rPr>
              <a:t>內容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請同學整理書包抽屜</a:t>
            </a:r>
            <a:endParaRPr lang="en-US" altLang="zh-TW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  <a:sym typeface="Wingdings" panose="05000000000000000000" pitchFamily="2" charset="2"/>
              </a:rPr>
              <a:t>請韵喬協助卓老師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98571" y="1748411"/>
            <a:ext cx="2194560" cy="5571460"/>
          </a:xfrm>
          <a:solidFill>
            <a:schemeClr val="accent2"/>
          </a:solidFill>
        </p:spPr>
        <p:txBody>
          <a:bodyPr vert="wordArtVertRtl" rtlCol="0" anchor="t">
            <a:normAutofit/>
          </a:bodyPr>
          <a:lstStyle/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數重／數習</a:t>
            </a:r>
            <a:endParaRPr lang="en-US" altLang="zh-TW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提問</a:t>
            </a:r>
          </a:p>
          <a:p>
            <a:pPr marL="0" indent="0" algn="ctr" rtl="0">
              <a:lnSpc>
                <a:spcPct val="100000"/>
              </a:lnSpc>
              <a:buNone/>
            </a:pP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6949" y="1739068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en-US" altLang="zh-TW" sz="4800" b="1" dirty="0">
                <a:solidFill>
                  <a:schemeClr val="bg1"/>
                </a:solidFill>
              </a:rPr>
              <a:t>WQSA</a:t>
            </a: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自學單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B37E978-8331-4F33-B1FF-760B6E791000}"/>
              </a:ext>
            </a:extLst>
          </p:cNvPr>
          <p:cNvSpPr txBox="1"/>
          <p:nvPr/>
        </p:nvSpPr>
        <p:spPr>
          <a:xfrm>
            <a:off x="4993131" y="592852"/>
            <a:ext cx="23412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數學</a:t>
            </a:r>
          </a:p>
        </p:txBody>
      </p:sp>
    </p:spTree>
    <p:extLst>
      <p:ext uri="{BB962C8B-B14F-4D97-AF65-F5344CB8AC3E}">
        <p14:creationId xmlns:p14="http://schemas.microsoft.com/office/powerpoint/2010/main" val="4203291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80" y="673240"/>
            <a:ext cx="9937820" cy="6822830"/>
          </a:xfrm>
        </p:spPr>
        <p:txBody>
          <a:bodyPr anchor="ctr">
            <a:normAutofit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br>
              <a:rPr lang="en-US" altLang="zh-TW" sz="6000" dirty="0"/>
            </a:b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歡迎你拿一本班書</a:t>
            </a:r>
            <a:br>
              <a:rPr lang="en-US" altLang="zh-TW" sz="6000" dirty="0"/>
            </a:br>
            <a:r>
              <a:rPr lang="zh-TW" altLang="en-US" sz="6000" dirty="0"/>
              <a:t>回自己座位上安靜閱讀</a:t>
            </a:r>
          </a:p>
        </p:txBody>
      </p:sp>
    </p:spTree>
    <p:extLst>
      <p:ext uri="{BB962C8B-B14F-4D97-AF65-F5344CB8AC3E}">
        <p14:creationId xmlns:p14="http://schemas.microsoft.com/office/powerpoint/2010/main" val="2237613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頒獎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學習吧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缺交寫聯絡簿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檢查尺紅藍筆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4800" b="1" dirty="0">
                <a:solidFill>
                  <a:schemeClr val="bg1"/>
                </a:solidFill>
              </a:rPr>
              <a:t>1200</a:t>
            </a:r>
            <a:r>
              <a:rPr lang="zh-TW" altLang="en-US" sz="4800" b="1" dirty="0">
                <a:solidFill>
                  <a:schemeClr val="bg1"/>
                </a:solidFill>
              </a:rPr>
              <a:t>單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帶了沒</a:t>
            </a:r>
          </a:p>
        </p:txBody>
      </p:sp>
    </p:spTree>
    <p:extLst>
      <p:ext uri="{BB962C8B-B14F-4D97-AF65-F5344CB8AC3E}">
        <p14:creationId xmlns:p14="http://schemas.microsoft.com/office/powerpoint/2010/main" val="32862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週三課表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59" y="2019720"/>
            <a:ext cx="9435403" cy="6858000"/>
          </a:xfrm>
        </p:spPr>
        <p:txBody>
          <a:bodyPr>
            <a:normAutofit/>
          </a:bodyPr>
          <a:lstStyle/>
          <a:p>
            <a:r>
              <a:rPr lang="zh-TW" altLang="en-US" sz="7800" b="1" dirty="0"/>
              <a:t>綜班國數</a:t>
            </a:r>
            <a:endParaRPr lang="en-US" altLang="zh-TW" sz="7800" b="1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放學</a:t>
            </a:r>
            <a:endParaRPr lang="en-US" altLang="zh-TW" sz="7800" b="1" dirty="0"/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63191"/>
            <a:ext cx="9435403" cy="7259934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5</a:t>
            </a:r>
            <a:r>
              <a:rPr lang="zh-TW" altLang="en-US" sz="6000" dirty="0"/>
              <a:t>分鐘了～</a:t>
            </a:r>
            <a:endParaRPr lang="en-US" altLang="zh-TW" sz="6000" dirty="0"/>
          </a:p>
          <a:p>
            <a:r>
              <a:rPr lang="zh-TW" altLang="en-US" sz="4600" dirty="0"/>
              <a:t>請打開</a:t>
            </a:r>
            <a:r>
              <a:rPr lang="zh-TW" altLang="en-US" sz="4600" dirty="0">
                <a:highlight>
                  <a:srgbClr val="FFFF00"/>
                </a:highlight>
              </a:rPr>
              <a:t>綜合電子書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請將</a:t>
            </a:r>
            <a:r>
              <a:rPr lang="zh-TW" altLang="en-US" sz="4600" dirty="0">
                <a:highlight>
                  <a:srgbClr val="FFFF00"/>
                </a:highlight>
              </a:rPr>
              <a:t>綜合課本</a:t>
            </a:r>
            <a:r>
              <a:rPr lang="zh-TW" altLang="en-US" sz="4600" dirty="0"/>
              <a:t>先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</a:t>
            </a:r>
            <a:r>
              <a:rPr lang="zh-TW" altLang="en-US" sz="4600" dirty="0">
                <a:highlight>
                  <a:srgbClr val="FF00FF"/>
                </a:highlight>
              </a:rPr>
              <a:t>預習課本內容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書法教學影片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綜合課本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準備書法用具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734D15E-02DD-423C-9FDA-AE666E6AD130}"/>
              </a:ext>
            </a:extLst>
          </p:cNvPr>
          <p:cNvSpPr txBox="1"/>
          <p:nvPr/>
        </p:nvSpPr>
        <p:spPr>
          <a:xfrm>
            <a:off x="2761346" y="452529"/>
            <a:ext cx="44210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/>
              <a:t>綜合</a:t>
            </a: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4932" y="994787"/>
            <a:ext cx="7486022" cy="621239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10</a:t>
            </a:r>
            <a:r>
              <a:rPr lang="zh-TW" altLang="en-US" sz="6000" dirty="0"/>
              <a:t>分鐘～</a:t>
            </a:r>
            <a:endParaRPr lang="en-US" altLang="zh-TW" sz="6000" dirty="0"/>
          </a:p>
          <a:p>
            <a:r>
              <a:rPr lang="zh-TW" altLang="en-US" sz="4600" dirty="0"/>
              <a:t>請大家將</a:t>
            </a:r>
            <a:r>
              <a:rPr lang="zh-TW" altLang="en-US" sz="4600" b="1" dirty="0">
                <a:highlight>
                  <a:srgbClr val="FFFF00"/>
                </a:highlight>
              </a:rPr>
              <a:t>書法用具</a:t>
            </a:r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endParaRPr lang="en-US" altLang="zh-TW" sz="4600" b="1" u="sng" dirty="0"/>
          </a:p>
          <a:p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安靜坐下習寫書法作品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09262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交　２張　書法作品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輪流清洗書法用具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整理桌面安靜看書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習寫書法作品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7FF021-49EF-4BB4-A539-32ED155DDBD0}"/>
              </a:ext>
            </a:extLst>
          </p:cNvPr>
          <p:cNvSpPr txBox="1"/>
          <p:nvPr/>
        </p:nvSpPr>
        <p:spPr>
          <a:xfrm>
            <a:off x="5250959" y="582804"/>
            <a:ext cx="4310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班級時間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4932" y="452177"/>
            <a:ext cx="7486022" cy="675500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</a:t>
            </a:r>
            <a:r>
              <a:rPr lang="zh-TW" altLang="en-US" sz="6000" dirty="0"/>
              <a:t>５分鐘～</a:t>
            </a:r>
            <a:endParaRPr lang="en-US" altLang="zh-TW" sz="6000" dirty="0"/>
          </a:p>
          <a:p>
            <a:r>
              <a:rPr lang="zh-TW" altLang="en-US" sz="4600" dirty="0"/>
              <a:t>請大家輪流清洗</a:t>
            </a:r>
            <a:r>
              <a:rPr lang="zh-TW" altLang="en-US" sz="4600" b="1" dirty="0">
                <a:highlight>
                  <a:srgbClr val="FFFF00"/>
                </a:highlight>
              </a:rPr>
              <a:t>書法用具</a:t>
            </a:r>
            <a:endParaRPr lang="en-US" altLang="zh-TW" sz="4600" b="1" dirty="0">
              <a:highlight>
                <a:srgbClr val="FFFF00"/>
              </a:highlight>
            </a:endParaRPr>
          </a:p>
          <a:p>
            <a:r>
              <a:rPr lang="zh-TW" altLang="en-US" sz="4600" dirty="0">
                <a:highlight>
                  <a:srgbClr val="FFFF00"/>
                </a:highlight>
              </a:rPr>
              <a:t>整齊收納</a:t>
            </a:r>
            <a:r>
              <a:rPr lang="zh-TW" altLang="en-US" sz="4600" dirty="0"/>
              <a:t>於個人</a:t>
            </a:r>
            <a:r>
              <a:rPr lang="zh-TW" altLang="en-US" sz="4600" dirty="0">
                <a:highlight>
                  <a:srgbClr val="FFFF00"/>
                </a:highlight>
              </a:rPr>
              <a:t>置物櫃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b="1" u="sng" dirty="0"/>
              <a:t>並請</a:t>
            </a:r>
            <a:r>
              <a:rPr lang="zh-TW" altLang="en-US" sz="4600" b="1" u="sng" dirty="0">
                <a:solidFill>
                  <a:srgbClr val="FF0000"/>
                </a:solidFill>
              </a:rPr>
              <a:t>清潔桌面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</a:t>
            </a:r>
          </a:p>
          <a:p>
            <a:r>
              <a:rPr lang="zh-TW" altLang="en-US" sz="6000" dirty="0"/>
              <a:t>輪流清洗書法用具</a:t>
            </a:r>
            <a:endParaRPr lang="en-US" altLang="zh-TW" sz="6000" dirty="0"/>
          </a:p>
          <a:p>
            <a:r>
              <a:rPr lang="zh-TW" altLang="en-US" sz="6000" dirty="0"/>
              <a:t>拒絕群聚　做好防疫</a:t>
            </a:r>
            <a:endParaRPr lang="en-US" altLang="zh-TW" sz="6000" dirty="0"/>
          </a:p>
          <a:p>
            <a:r>
              <a:rPr lang="zh-TW" altLang="en-US" sz="6000" dirty="0"/>
              <a:t>讓大家安心上學　快樂學習</a:t>
            </a:r>
            <a:endParaRPr lang="en-US" altLang="zh-TW" sz="6000" dirty="0"/>
          </a:p>
        </p:txBody>
      </p:sp>
    </p:spTree>
    <p:extLst>
      <p:ext uri="{BB962C8B-B14F-4D97-AF65-F5344CB8AC3E}">
        <p14:creationId xmlns:p14="http://schemas.microsoft.com/office/powerpoint/2010/main" val="4215385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激勵書籤</Template>
  <TotalTime>75</TotalTime>
  <Words>568</Words>
  <Application>Microsoft Office PowerPoint</Application>
  <PresentationFormat>自訂</PresentationFormat>
  <Paragraphs>116</Paragraphs>
  <Slides>13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Microsoft JhengHei UI</vt:lpstr>
      <vt:lpstr>Microsoft JhengHei UI Light</vt:lpstr>
      <vt:lpstr>華康仿宋體W2</vt:lpstr>
      <vt:lpstr>Arial</vt:lpstr>
      <vt:lpstr>Sagona ExtraLight</vt:lpstr>
      <vt:lpstr>Office 佈景主題</vt:lpstr>
      <vt:lpstr>書籤鳥</vt:lpstr>
      <vt:lpstr>早自修 7:50~8:05 MSSR晨讀 歡迎你拿一本班書 回自己座位上安靜閱讀</vt:lpstr>
      <vt:lpstr>書籤鳥</vt:lpstr>
      <vt:lpstr>週三課表</vt:lpstr>
      <vt:lpstr>PowerPoint 簡報</vt:lpstr>
      <vt:lpstr>書籤鳥</vt:lpstr>
      <vt:lpstr>PowerPoint 簡報</vt:lpstr>
      <vt:lpstr>書籤鳥</vt:lpstr>
      <vt:lpstr>PowerPoint 簡報</vt:lpstr>
      <vt:lpstr>書籤鳥</vt:lpstr>
      <vt:lpstr>PowerPoint 簡報</vt:lpstr>
      <vt:lpstr>書籤鳥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5</cp:revision>
  <dcterms:created xsi:type="dcterms:W3CDTF">2021-08-31T13:24:41Z</dcterms:created>
  <dcterms:modified xsi:type="dcterms:W3CDTF">2021-09-07T20:39:52Z</dcterms:modified>
</cp:coreProperties>
</file>