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9" r:id="rId3"/>
    <p:sldId id="263" r:id="rId4"/>
    <p:sldId id="256" r:id="rId5"/>
    <p:sldId id="259" r:id="rId6"/>
    <p:sldId id="267" r:id="rId7"/>
    <p:sldId id="261" r:id="rId8"/>
    <p:sldId id="268" r:id="rId9"/>
    <p:sldId id="260" r:id="rId10"/>
    <p:sldId id="269" r:id="rId11"/>
    <p:sldId id="262" r:id="rId12"/>
    <p:sldId id="264" r:id="rId13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>
        <p:scale>
          <a:sx n="78" d="100"/>
          <a:sy n="78" d="100"/>
        </p:scale>
        <p:origin x="1402" y="-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2021/9/9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2021/9/9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52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9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844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465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2021/9/9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70822"/>
            <a:ext cx="9435403" cy="7335297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下一節英文課</a:t>
            </a:r>
            <a:endParaRPr lang="en-US" altLang="zh-TW" sz="6000" dirty="0"/>
          </a:p>
          <a:p>
            <a:r>
              <a:rPr lang="zh-TW" altLang="en-US" sz="6000" dirty="0"/>
              <a:t>請準備以下物品</a:t>
            </a:r>
            <a:endParaRPr lang="en-US" altLang="zh-TW" sz="6000" dirty="0"/>
          </a:p>
          <a:p>
            <a:pPr lvl="8" algn="l"/>
            <a:r>
              <a:rPr lang="zh-TW" altLang="en-US" sz="5340" dirty="0">
                <a:sym typeface="Wingdings" panose="05000000000000000000" pitchFamily="2" charset="2"/>
              </a:rPr>
              <a:t>聯絡簿</a:t>
            </a:r>
            <a:endParaRPr lang="en-US" altLang="zh-TW" sz="5340" dirty="0">
              <a:sym typeface="Wingdings" panose="05000000000000000000" pitchFamily="2" charset="2"/>
            </a:endParaRPr>
          </a:p>
          <a:p>
            <a:pPr lvl="8" algn="l"/>
            <a:r>
              <a:rPr lang="zh-TW" altLang="en-US" sz="5340" dirty="0">
                <a:sym typeface="Wingdings" panose="05000000000000000000" pitchFamily="2" charset="2"/>
              </a:rPr>
              <a:t></a:t>
            </a:r>
            <a:r>
              <a:rPr lang="en-US" altLang="zh-TW" sz="5340" dirty="0">
                <a:sym typeface="Wingdings" panose="05000000000000000000" pitchFamily="2" charset="2"/>
              </a:rPr>
              <a:t>1200</a:t>
            </a:r>
            <a:r>
              <a:rPr lang="zh-TW" altLang="en-US" sz="5340" dirty="0">
                <a:sym typeface="Wingdings" panose="05000000000000000000" pitchFamily="2" charset="2"/>
              </a:rPr>
              <a:t>單</a:t>
            </a:r>
            <a:endParaRPr lang="en-US" altLang="zh-TW" sz="5340" dirty="0">
              <a:sym typeface="Wingdings" panose="05000000000000000000" pitchFamily="2" charset="2"/>
            </a:endParaRPr>
          </a:p>
          <a:p>
            <a:pPr lvl="8" algn="l"/>
            <a:r>
              <a:rPr lang="en-US" altLang="zh-TW" sz="5340" dirty="0">
                <a:sym typeface="Wingdings" panose="05000000000000000000" pitchFamily="2" charset="2"/>
              </a:rPr>
              <a:t></a:t>
            </a:r>
            <a:r>
              <a:rPr lang="zh-TW" altLang="en-US" sz="5340" dirty="0">
                <a:sym typeface="Wingdings" panose="05000000000000000000" pitchFamily="2" charset="2"/>
              </a:rPr>
              <a:t>英文課本</a:t>
            </a:r>
            <a:endParaRPr lang="en-US" altLang="zh-TW" sz="534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38467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綜合課本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98571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動一動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6949" y="1739068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整理書包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座位清消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7484F4E-10E6-43E8-A759-512A083D6E0B}"/>
              </a:ext>
            </a:extLst>
          </p:cNvPr>
          <p:cNvSpPr txBox="1"/>
          <p:nvPr/>
        </p:nvSpPr>
        <p:spPr>
          <a:xfrm>
            <a:off x="4993131" y="452528"/>
            <a:ext cx="2281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綜合</a:t>
            </a:r>
          </a:p>
        </p:txBody>
      </p:sp>
      <p:sp>
        <p:nvSpPr>
          <p:cNvPr id="9" name="文字方塊 10">
            <a:extLst>
              <a:ext uri="{FF2B5EF4-FFF2-40B4-BE49-F238E27FC236}">
                <a16:creationId xmlns:a16="http://schemas.microsoft.com/office/drawing/2014/main" id="{9192F2D2-60EA-4792-90BC-9EF350BFF4FF}"/>
              </a:ext>
            </a:extLst>
          </p:cNvPr>
          <p:cNvSpPr txBox="1"/>
          <p:nvPr/>
        </p:nvSpPr>
        <p:spPr>
          <a:xfrm>
            <a:off x="5226175" y="5736327"/>
            <a:ext cx="1947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P10-11</a:t>
            </a:r>
          </a:p>
        </p:txBody>
      </p:sp>
    </p:spTree>
    <p:extLst>
      <p:ext uri="{BB962C8B-B14F-4D97-AF65-F5344CB8AC3E}">
        <p14:creationId xmlns:p14="http://schemas.microsoft.com/office/powerpoint/2010/main" val="4203291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80" y="673240"/>
            <a:ext cx="9937820" cy="6822830"/>
          </a:xfrm>
        </p:spPr>
        <p:txBody>
          <a:bodyPr anchor="ctr">
            <a:normAutofit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br>
              <a:rPr lang="en-US" altLang="zh-TW" sz="6000" dirty="0"/>
            </a:b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歡迎你拿一本班書</a:t>
            </a:r>
            <a:br>
              <a:rPr lang="en-US" altLang="zh-TW" sz="6000" dirty="0"/>
            </a:br>
            <a:r>
              <a:rPr lang="zh-TW" altLang="en-US" sz="6000" dirty="0"/>
              <a:t>回自己座位上安靜閱讀</a:t>
            </a:r>
          </a:p>
        </p:txBody>
      </p:sp>
    </p:spTree>
    <p:extLst>
      <p:ext uri="{BB962C8B-B14F-4D97-AF65-F5344CB8AC3E}">
        <p14:creationId xmlns:p14="http://schemas.microsoft.com/office/powerpoint/2010/main" val="2237613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缺交寫聯絡簿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檢查書法用具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學習吧頒獎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防疫注意事項</a:t>
            </a:r>
          </a:p>
        </p:txBody>
      </p:sp>
    </p:spTree>
    <p:extLst>
      <p:ext uri="{BB962C8B-B14F-4D97-AF65-F5344CB8AC3E}">
        <p14:creationId xmlns:p14="http://schemas.microsoft.com/office/powerpoint/2010/main" val="32862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週四課表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127" y="2209448"/>
            <a:ext cx="9435403" cy="5367009"/>
          </a:xfrm>
        </p:spPr>
        <p:txBody>
          <a:bodyPr>
            <a:noAutofit/>
          </a:bodyPr>
          <a:lstStyle/>
          <a:p>
            <a:r>
              <a:rPr lang="zh-TW" altLang="en-US" sz="6000" dirty="0"/>
              <a:t>數國體閩</a:t>
            </a:r>
            <a:endParaRPr lang="en-US" altLang="zh-TW" sz="6000" dirty="0"/>
          </a:p>
          <a:p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午睡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3600" u="sng" dirty="0">
                <a:solidFill>
                  <a:schemeClr val="accent6">
                    <a:lumMod val="75000"/>
                  </a:schemeClr>
                </a:solidFill>
              </a:rPr>
              <a:t>潔牙長請準備氟水</a:t>
            </a:r>
            <a:endParaRPr lang="en-US" altLang="zh-TW" sz="3600" u="sng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6000" dirty="0"/>
              <a:t>健英綜</a:t>
            </a:r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數重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數課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因材網任務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1636775" y="351691"/>
            <a:ext cx="4475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數學</a:t>
            </a:r>
          </a:p>
        </p:txBody>
      </p:sp>
      <p:sp>
        <p:nvSpPr>
          <p:cNvPr id="9" name="文字方塊 10">
            <a:extLst>
              <a:ext uri="{FF2B5EF4-FFF2-40B4-BE49-F238E27FC236}">
                <a16:creationId xmlns:a16="http://schemas.microsoft.com/office/drawing/2014/main" id="{1B2431EA-F54C-48CA-AE19-9591332796D7}"/>
              </a:ext>
            </a:extLst>
          </p:cNvPr>
          <p:cNvSpPr txBox="1"/>
          <p:nvPr/>
        </p:nvSpPr>
        <p:spPr>
          <a:xfrm>
            <a:off x="2910207" y="5254547"/>
            <a:ext cx="1947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P18-22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10" name="文字方塊 10">
            <a:extLst>
              <a:ext uri="{FF2B5EF4-FFF2-40B4-BE49-F238E27FC236}">
                <a16:creationId xmlns:a16="http://schemas.microsoft.com/office/drawing/2014/main" id="{D4C3B6FD-CAE3-4FA4-9B47-0B1EE73CDE70}"/>
              </a:ext>
            </a:extLst>
          </p:cNvPr>
          <p:cNvSpPr txBox="1"/>
          <p:nvPr/>
        </p:nvSpPr>
        <p:spPr>
          <a:xfrm>
            <a:off x="5741066" y="5254547"/>
            <a:ext cx="8960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P7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CD97298-98F6-4C50-BE71-012F8002E50C}"/>
              </a:ext>
            </a:extLst>
          </p:cNvPr>
          <p:cNvSpPr txBox="1"/>
          <p:nvPr/>
        </p:nvSpPr>
        <p:spPr>
          <a:xfrm>
            <a:off x="8092763" y="6039062"/>
            <a:ext cx="10612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1-2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/>
              <a:t>出去走走</a:t>
            </a:r>
            <a:endParaRPr lang="en-US" altLang="zh-TW" sz="6000" dirty="0"/>
          </a:p>
          <a:p>
            <a:r>
              <a:rPr lang="zh-TW" altLang="en-US" sz="6000" dirty="0"/>
              <a:t>操場跑跑</a:t>
            </a:r>
            <a:endParaRPr lang="en-US" altLang="zh-TW" sz="6000" dirty="0"/>
          </a:p>
          <a:p>
            <a:r>
              <a:rPr lang="zh-TW" altLang="en-US" sz="6000" dirty="0"/>
              <a:t>望遠凝視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希望沒有人缺交作業被留下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11634" y="1730679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課文提問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國習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語詞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654" y="218551"/>
            <a:ext cx="9435403" cy="7335297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下一節體育課</a:t>
            </a:r>
            <a:endParaRPr lang="en-US" altLang="zh-TW" sz="6000" dirty="0"/>
          </a:p>
          <a:p>
            <a:r>
              <a:rPr lang="zh-TW" altLang="en-US" sz="6000" dirty="0"/>
              <a:t>請帶水壺</a:t>
            </a:r>
            <a:endParaRPr lang="en-US" altLang="zh-TW" sz="6000" dirty="0"/>
          </a:p>
          <a:p>
            <a:r>
              <a:rPr lang="zh-TW" altLang="en-US" sz="6000" dirty="0"/>
              <a:t>自行到</a:t>
            </a:r>
            <a:r>
              <a:rPr lang="zh-TW" altLang="en-US" sz="6000" b="1" dirty="0"/>
              <a:t>體育器材室</a:t>
            </a:r>
            <a:r>
              <a:rPr lang="zh-TW" altLang="en-US" sz="6000" dirty="0"/>
              <a:t>前集合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4000" b="1" dirty="0"/>
              <a:t>第四節客語在</a:t>
            </a:r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活動中心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1F</a:t>
            </a:r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社會教室</a:t>
            </a:r>
            <a:endParaRPr lang="en-US" altLang="zh-TW" sz="40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zh-TW" altLang="en-US" sz="4000" b="1" u="sng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彥擎</a:t>
            </a:r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en-US" sz="4000" b="1" u="sng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思穎</a:t>
            </a:r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　請帶鉛筆盒）</a:t>
            </a:r>
            <a:endParaRPr lang="en-US" altLang="zh-TW" sz="4000" b="1" kern="100" dirty="0"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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請</a:t>
            </a:r>
            <a:r>
              <a:rPr lang="zh-TW" altLang="en-US" sz="4000" b="1" u="sng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提早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11:45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102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協助卓老師。</a:t>
            </a:r>
            <a:endParaRPr lang="en-US" altLang="zh-TW" sz="40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241901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 健康課本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85779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環境議題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專題研究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74400" y="1748411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防疫隔板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氟水漱口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69FA378-5527-4173-AE9B-992DDD5D2448}"/>
              </a:ext>
            </a:extLst>
          </p:cNvPr>
          <p:cNvSpPr txBox="1"/>
          <p:nvPr/>
        </p:nvSpPr>
        <p:spPr>
          <a:xfrm>
            <a:off x="2863780" y="500544"/>
            <a:ext cx="2491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健康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5D39AC8-E53D-40C4-8642-D1A39E6804BF}"/>
              </a:ext>
            </a:extLst>
          </p:cNvPr>
          <p:cNvSpPr txBox="1"/>
          <p:nvPr/>
        </p:nvSpPr>
        <p:spPr>
          <a:xfrm>
            <a:off x="3210545" y="6336891"/>
            <a:ext cx="1517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P78</a:t>
            </a:r>
            <a:endParaRPr lang="zh-TW" altLang="en-US" sz="48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F0BEB8E-E63E-4629-968B-E50279D1DCB2}"/>
              </a:ext>
            </a:extLst>
          </p:cNvPr>
          <p:cNvSpPr txBox="1"/>
          <p:nvPr/>
        </p:nvSpPr>
        <p:spPr>
          <a:xfrm>
            <a:off x="8075227" y="2256504"/>
            <a:ext cx="1015663" cy="16321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54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預告</a:t>
            </a:r>
          </a:p>
        </p:txBody>
      </p:sp>
    </p:spTree>
    <p:extLst>
      <p:ext uri="{BB962C8B-B14F-4D97-AF65-F5344CB8AC3E}">
        <p14:creationId xmlns:p14="http://schemas.microsoft.com/office/powerpoint/2010/main" val="3465492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</TotalTime>
  <Words>427</Words>
  <Application>Microsoft Office PowerPoint</Application>
  <PresentationFormat>自訂</PresentationFormat>
  <Paragraphs>109</Paragraphs>
  <Slides>12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Microsoft JhengHei UI</vt:lpstr>
      <vt:lpstr>Microsoft JhengHei UI Light</vt:lpstr>
      <vt:lpstr>Arial</vt:lpstr>
      <vt:lpstr>Sagona ExtraLight</vt:lpstr>
      <vt:lpstr>Office 佈景主題</vt:lpstr>
      <vt:lpstr>書籤鳥</vt:lpstr>
      <vt:lpstr>早自修 7:50~8:05 MSSR晨讀 歡迎你拿一本班書 回自己座位上安靜閱讀</vt:lpstr>
      <vt:lpstr>書籤鳥</vt:lpstr>
      <vt:lpstr>週四課表</vt:lpstr>
      <vt:lpstr>書籤鳥</vt:lpstr>
      <vt:lpstr>PowerPoint 簡報</vt:lpstr>
      <vt:lpstr>書籤鳥</vt:lpstr>
      <vt:lpstr>PowerPoint 簡報</vt:lpstr>
      <vt:lpstr>書籤鳥</vt:lpstr>
      <vt:lpstr>PowerPoint 簡報</vt:lpstr>
      <vt:lpstr>書籤鳥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10</cp:revision>
  <dcterms:created xsi:type="dcterms:W3CDTF">2021-08-31T13:24:41Z</dcterms:created>
  <dcterms:modified xsi:type="dcterms:W3CDTF">2021-09-08T21:35:13Z</dcterms:modified>
</cp:coreProperties>
</file>