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79" r:id="rId3"/>
    <p:sldId id="263" r:id="rId4"/>
    <p:sldId id="256" r:id="rId5"/>
    <p:sldId id="259" r:id="rId6"/>
    <p:sldId id="267" r:id="rId7"/>
    <p:sldId id="261" r:id="rId8"/>
    <p:sldId id="268" r:id="rId9"/>
    <p:sldId id="260" r:id="rId10"/>
    <p:sldId id="269" r:id="rId11"/>
    <p:sldId id="262" r:id="rId12"/>
    <p:sldId id="264" r:id="rId13"/>
  </p:sldIdLst>
  <p:sldSz cx="10058400" cy="7772400"/>
  <p:notesSz cx="6858000" cy="9144000"/>
  <p:defaultTextStyle>
    <a:defPPr rtl="0">
      <a:defRPr lang="zh-cn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79B33B"/>
    <a:srgbClr val="E10B6B"/>
    <a:srgbClr val="FE6547"/>
    <a:srgbClr val="A7CEAF"/>
    <a:srgbClr val="196E93"/>
    <a:srgbClr val="B31E24"/>
    <a:srgbClr val="8E171B"/>
    <a:srgbClr val="E00C6B"/>
    <a:srgbClr val="F5A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5013" autoAdjust="0"/>
  </p:normalViewPr>
  <p:slideViewPr>
    <p:cSldViewPr snapToGrid="0">
      <p:cViewPr>
        <p:scale>
          <a:sx n="78" d="100"/>
          <a:sy n="78" d="100"/>
        </p:scale>
        <p:origin x="1402" y="-3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>
            <a:extLst>
              <a:ext uri="{FF2B5EF4-FFF2-40B4-BE49-F238E27FC236}">
                <a16:creationId xmlns:a16="http://schemas.microsoft.com/office/drawing/2014/main" id="{E4C63E35-FD7C-427B-97DA-1133B03712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B9664A7-AD9F-48E7-86FC-1E936147C9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7DFF588-8810-4702-A7E9-883B039BEB52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2021/9/9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A39DA8E-4542-43E2-9701-4506C2C784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>
            <a:extLst>
              <a:ext uri="{FF2B5EF4-FFF2-40B4-BE49-F238E27FC236}">
                <a16:creationId xmlns:a16="http://schemas.microsoft.com/office/drawing/2014/main" id="{470C264E-B34F-4064-991D-993BC4903C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BCFD142-9AF3-4DFE-8E95-BC80A5A1A160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20639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BE6DB1B-C476-4153-9D41-97B7E40374EF}" type="datetime1">
              <a:rPr lang="zh-TW" altLang="en-US" noProof="0" smtClean="0"/>
              <a:t>2021/9/9</a:t>
            </a:fld>
            <a:endParaRPr lang="zh-TW" altLang="en-US" noProof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1642173-6783-472C-8D96-A8A78BBDF2E6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523139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321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3521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973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8510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9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1844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14653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12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2147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圖片版面配置區 26">
            <a:extLst>
              <a:ext uri="{FF2B5EF4-FFF2-40B4-BE49-F238E27FC236}">
                <a16:creationId xmlns:a16="http://schemas.microsoft.com/office/drawing/2014/main" id="{05BF05FD-FF7C-42B2-9311-59BEDF494E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720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8" name="Title 7" hidden="1">
            <a:extLst>
              <a:ext uri="{FF2B5EF4-FFF2-40B4-BE49-F238E27FC236}">
                <a16:creationId xmlns:a16="http://schemas.microsoft.com/office/drawing/2014/main" id="{C0A6D734-7788-4C17-B703-28E84C483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425610"/>
          </a:xfrm>
        </p:spPr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2" name="文字版面配置區 16">
            <a:extLst>
              <a:ext uri="{FF2B5EF4-FFF2-40B4-BE49-F238E27FC236}">
                <a16:creationId xmlns:a16="http://schemas.microsoft.com/office/drawing/2014/main" id="{470B7189-7CD8-41A8-A6AF-3AB96FEB4F87}"/>
              </a:ext>
            </a:extLst>
          </p:cNvPr>
          <p:cNvSpPr txBox="1">
            <a:spLocks/>
          </p:cNvSpPr>
          <p:nvPr userDrawn="1"/>
        </p:nvSpPr>
        <p:spPr>
          <a:xfrm>
            <a:off x="277368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3" name="文字版面配置區 16">
            <a:extLst>
              <a:ext uri="{FF2B5EF4-FFF2-40B4-BE49-F238E27FC236}">
                <a16:creationId xmlns:a16="http://schemas.microsoft.com/office/drawing/2014/main" id="{18B6A2E3-464B-4EE9-8D5C-313A500BAB49}"/>
              </a:ext>
            </a:extLst>
          </p:cNvPr>
          <p:cNvSpPr txBox="1">
            <a:spLocks/>
          </p:cNvSpPr>
          <p:nvPr userDrawn="1"/>
        </p:nvSpPr>
        <p:spPr>
          <a:xfrm>
            <a:off x="45720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4" name="文字版面配置區 16">
            <a:extLst>
              <a:ext uri="{FF2B5EF4-FFF2-40B4-BE49-F238E27FC236}">
                <a16:creationId xmlns:a16="http://schemas.microsoft.com/office/drawing/2014/main" id="{F61BAC10-176F-478F-920F-55652FA48A8E}"/>
              </a:ext>
            </a:extLst>
          </p:cNvPr>
          <p:cNvSpPr txBox="1">
            <a:spLocks/>
          </p:cNvSpPr>
          <p:nvPr userDrawn="1"/>
        </p:nvSpPr>
        <p:spPr>
          <a:xfrm>
            <a:off x="740664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5" name="文字版面配置區 16">
            <a:extLst>
              <a:ext uri="{FF2B5EF4-FFF2-40B4-BE49-F238E27FC236}">
                <a16:creationId xmlns:a16="http://schemas.microsoft.com/office/drawing/2014/main" id="{8C4CEB58-0A38-4C56-AA6C-06535EA4672B}"/>
              </a:ext>
            </a:extLst>
          </p:cNvPr>
          <p:cNvSpPr txBox="1">
            <a:spLocks/>
          </p:cNvSpPr>
          <p:nvPr userDrawn="1"/>
        </p:nvSpPr>
        <p:spPr>
          <a:xfrm>
            <a:off x="509016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24" name="圖片版面配置區 26">
            <a:extLst>
              <a:ext uri="{FF2B5EF4-FFF2-40B4-BE49-F238E27FC236}">
                <a16:creationId xmlns:a16="http://schemas.microsoft.com/office/drawing/2014/main" id="{66019573-E9E7-47B4-A866-78D3C627B60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77368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5" name="圖片版面配置區 26">
            <a:extLst>
              <a:ext uri="{FF2B5EF4-FFF2-40B4-BE49-F238E27FC236}">
                <a16:creationId xmlns:a16="http://schemas.microsoft.com/office/drawing/2014/main" id="{C48D4D3D-124C-40A2-B723-F63D202515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9016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6" name="圖片版面配置區 26">
            <a:extLst>
              <a:ext uri="{FF2B5EF4-FFF2-40B4-BE49-F238E27FC236}">
                <a16:creationId xmlns:a16="http://schemas.microsoft.com/office/drawing/2014/main" id="{636442A5-BBE0-4C5D-8843-4C338AC7C29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40664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</p:spTree>
    <p:extLst>
      <p:ext uri="{BB962C8B-B14F-4D97-AF65-F5344CB8AC3E}">
        <p14:creationId xmlns:p14="http://schemas.microsoft.com/office/powerpoint/2010/main" val="38168461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680">
          <p15:clr>
            <a:srgbClr val="FBAE40"/>
          </p15:clr>
        </p15:guide>
        <p15:guide id="3" pos="1752">
          <p15:clr>
            <a:srgbClr val="FBAE40"/>
          </p15:clr>
        </p15:guide>
        <p15:guide id="4" pos="3120">
          <p15:clr>
            <a:srgbClr val="FBAE40"/>
          </p15:clr>
        </p15:guide>
        <p15:guide id="5" pos="3192">
          <p15:clr>
            <a:srgbClr val="FBAE40"/>
          </p15:clr>
        </p15:guide>
        <p15:guide id="6" pos="4584">
          <p15:clr>
            <a:srgbClr val="FBAE40"/>
          </p15:clr>
        </p15:guide>
        <p15:guide id="7" pos="4656">
          <p15:clr>
            <a:srgbClr val="FBAE40"/>
          </p15:clr>
        </p15:guide>
        <p15:guide id="8" pos="6048">
          <p15:clr>
            <a:srgbClr val="FBAE40"/>
          </p15:clr>
        </p15:guide>
        <p15:guide id="9" orient="horz" pos="288">
          <p15:clr>
            <a:srgbClr val="FBAE40"/>
          </p15:clr>
        </p15:guide>
        <p15:guide id="10" orient="horz" pos="463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C99638-F431-4A38-97F8-EDAECFA80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2705947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293876E-40E0-418D-A12B-EB06EE6FD2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39E6C4E-80E7-4CFE-BE0A-DA9790D95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2504-D40A-401A-8F32-F78D482546CB}" type="datetimeFigureOut">
              <a:rPr lang="zh-TW" altLang="en-US" smtClean="0"/>
              <a:t>2021/9/9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7649757-1BD2-49BC-965B-C0503F1A9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7AA5AC8-C4A0-4A23-BCE3-BAA8EA93B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AD67-573F-4B3D-B62B-55BABA36BD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6707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9F8D298-F060-4026-B081-F53CDB946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預留位置 2">
            <a:extLst>
              <a:ext uri="{FF2B5EF4-FFF2-40B4-BE49-F238E27FC236}">
                <a16:creationId xmlns:a16="http://schemas.microsoft.com/office/drawing/2014/main" id="{7A4F4BC9-83C6-4E23-A6B9-3F2EDD67E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3895A3D-EA61-4738-A9D3-96045A7F08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fld id="{7C570BA2-EF71-47D5-B3E9-DE81141096D7}" type="datetime1">
              <a:rPr lang="zh-TW" altLang="en-US" noProof="0" smtClean="0"/>
              <a:t>2021/9/9</a:t>
            </a:fld>
            <a:endParaRPr lang="zh-TW" altLang="en-US" noProof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168A73E-A937-4036-AB6C-6B4A92BC4D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預留位置 5">
            <a:extLst>
              <a:ext uri="{FF2B5EF4-FFF2-40B4-BE49-F238E27FC236}">
                <a16:creationId xmlns:a16="http://schemas.microsoft.com/office/drawing/2014/main" id="{D25F97E1-8DBB-4767-A93D-538963E44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fld id="{A66EA51E-D7AE-4490-9911-1D65DA21D1AE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185421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 dirty="0">
                <a:solidFill>
                  <a:schemeClr val="bg1"/>
                </a:solidFill>
              </a:rPr>
              <a:t>– </a:t>
            </a:r>
            <a:r>
              <a:rPr lang="zh-TW" altLang="en-US" sz="1200" b="1" dirty="0">
                <a:solidFill>
                  <a:schemeClr val="bg1"/>
                </a:solidFill>
              </a:rPr>
              <a:t>赫爾布魯克</a:t>
            </a:r>
            <a:r>
              <a:rPr lang="en-US" altLang="zh-TW" sz="1200" b="1" dirty="0">
                <a:solidFill>
                  <a:schemeClr val="bg1"/>
                </a:solidFill>
              </a:rPr>
              <a:t>·</a:t>
            </a:r>
            <a:r>
              <a:rPr lang="zh-TW" altLang="en-US" sz="1200" b="1" dirty="0">
                <a:solidFill>
                  <a:schemeClr val="bg1"/>
                </a:solidFill>
              </a:rPr>
              <a:t>傑克遜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 dirty="0">
                <a:solidFill>
                  <a:schemeClr val="bg1"/>
                </a:solidFill>
              </a:rPr>
              <a:t>– </a:t>
            </a:r>
            <a:r>
              <a:rPr lang="zh-TW" altLang="en-US" sz="1200" b="1" dirty="0">
                <a:solidFill>
                  <a:schemeClr val="bg1"/>
                </a:solidFill>
              </a:rPr>
              <a:t>加里森</a:t>
            </a:r>
            <a:r>
              <a:rPr lang="en-US" altLang="zh-TW" sz="1200" b="1" dirty="0">
                <a:solidFill>
                  <a:schemeClr val="bg1"/>
                </a:solidFill>
              </a:rPr>
              <a:t>·</a:t>
            </a:r>
            <a:r>
              <a:rPr lang="zh-TW" altLang="en-US" sz="1200" b="1" dirty="0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</p:spTree>
    <p:extLst>
      <p:ext uri="{BB962C8B-B14F-4D97-AF65-F5344CB8AC3E}">
        <p14:creationId xmlns:p14="http://schemas.microsoft.com/office/powerpoint/2010/main" val="3754241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8" y="170822"/>
            <a:ext cx="9435403" cy="7335297"/>
          </a:xfrm>
        </p:spPr>
        <p:txBody>
          <a:bodyPr>
            <a:normAutofit/>
          </a:bodyPr>
          <a:lstStyle/>
          <a:p>
            <a:r>
              <a:rPr lang="zh-TW" altLang="en-US" sz="6000" dirty="0"/>
              <a:t>下課了～</a:t>
            </a:r>
            <a:endParaRPr lang="en-US" altLang="zh-TW" sz="6000" dirty="0"/>
          </a:p>
          <a:p>
            <a:endParaRPr lang="en-US" altLang="zh-TW" sz="6000" dirty="0"/>
          </a:p>
          <a:p>
            <a:r>
              <a:rPr lang="zh-TW" altLang="en-US" sz="6000" dirty="0"/>
              <a:t>下一節英文課</a:t>
            </a:r>
            <a:endParaRPr lang="en-US" altLang="zh-TW" sz="6000" dirty="0"/>
          </a:p>
          <a:p>
            <a:r>
              <a:rPr lang="zh-TW" altLang="en-US" sz="6000" dirty="0"/>
              <a:t>請準備以下物品</a:t>
            </a:r>
            <a:endParaRPr lang="en-US" altLang="zh-TW" sz="6000" dirty="0"/>
          </a:p>
          <a:p>
            <a:pPr lvl="8" algn="l"/>
            <a:r>
              <a:rPr lang="zh-TW" altLang="en-US" sz="5340" dirty="0">
                <a:sym typeface="Wingdings" panose="05000000000000000000" pitchFamily="2" charset="2"/>
              </a:rPr>
              <a:t>聯絡簿</a:t>
            </a:r>
            <a:endParaRPr lang="en-US" altLang="zh-TW" sz="5340" dirty="0">
              <a:sym typeface="Wingdings" panose="05000000000000000000" pitchFamily="2" charset="2"/>
            </a:endParaRPr>
          </a:p>
          <a:p>
            <a:pPr lvl="8" algn="l"/>
            <a:r>
              <a:rPr lang="zh-TW" altLang="en-US" sz="5340" dirty="0">
                <a:sym typeface="Wingdings" panose="05000000000000000000" pitchFamily="2" charset="2"/>
              </a:rPr>
              <a:t></a:t>
            </a:r>
            <a:r>
              <a:rPr lang="en-US" altLang="zh-TW" sz="5340" dirty="0">
                <a:sym typeface="Wingdings" panose="05000000000000000000" pitchFamily="2" charset="2"/>
              </a:rPr>
              <a:t>1200</a:t>
            </a:r>
            <a:r>
              <a:rPr lang="zh-TW" altLang="en-US" sz="5340" dirty="0">
                <a:sym typeface="Wingdings" panose="05000000000000000000" pitchFamily="2" charset="2"/>
              </a:rPr>
              <a:t>單</a:t>
            </a:r>
            <a:endParaRPr lang="en-US" altLang="zh-TW" sz="5340" dirty="0">
              <a:sym typeface="Wingdings" panose="05000000000000000000" pitchFamily="2" charset="2"/>
            </a:endParaRPr>
          </a:p>
          <a:p>
            <a:pPr lvl="8" algn="l"/>
            <a:r>
              <a:rPr lang="en-US" altLang="zh-TW" sz="5340" dirty="0">
                <a:sym typeface="Wingdings" panose="05000000000000000000" pitchFamily="2" charset="2"/>
              </a:rPr>
              <a:t></a:t>
            </a:r>
            <a:r>
              <a:rPr lang="zh-TW" altLang="en-US" sz="5340" dirty="0">
                <a:sym typeface="Wingdings" panose="05000000000000000000" pitchFamily="2" charset="2"/>
              </a:rPr>
              <a:t>英文課本</a:t>
            </a:r>
            <a:endParaRPr lang="en-US" altLang="zh-TW" sz="534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538467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1748411"/>
            <a:ext cx="2194560" cy="55714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400" b="1" dirty="0">
                <a:solidFill>
                  <a:schemeClr val="bg1"/>
                </a:solidFill>
              </a:rPr>
              <a:t>綜合課本</a:t>
            </a: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98571" y="1748411"/>
            <a:ext cx="2194560" cy="5571460"/>
          </a:xfrm>
          <a:solidFill>
            <a:schemeClr val="accent2"/>
          </a:solidFill>
        </p:spPr>
        <p:txBody>
          <a:bodyPr vert="wordArtVertRtl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400" b="1" dirty="0">
                <a:solidFill>
                  <a:schemeClr val="bg1"/>
                </a:solidFill>
              </a:rPr>
              <a:t>動一動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16949" y="1739068"/>
            <a:ext cx="2194560" cy="5571460"/>
          </a:xfrm>
          <a:solidFill>
            <a:schemeClr val="accent6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整理書包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座位清消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27484F4E-10E6-43E8-A759-512A083D6E0B}"/>
              </a:ext>
            </a:extLst>
          </p:cNvPr>
          <p:cNvSpPr txBox="1"/>
          <p:nvPr/>
        </p:nvSpPr>
        <p:spPr>
          <a:xfrm>
            <a:off x="4993131" y="452528"/>
            <a:ext cx="22816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/>
              <a:t>綜合</a:t>
            </a:r>
          </a:p>
        </p:txBody>
      </p:sp>
      <p:sp>
        <p:nvSpPr>
          <p:cNvPr id="9" name="文字方塊 10">
            <a:extLst>
              <a:ext uri="{FF2B5EF4-FFF2-40B4-BE49-F238E27FC236}">
                <a16:creationId xmlns:a16="http://schemas.microsoft.com/office/drawing/2014/main" id="{9192F2D2-60EA-4792-90BC-9EF350BFF4FF}"/>
              </a:ext>
            </a:extLst>
          </p:cNvPr>
          <p:cNvSpPr txBox="1"/>
          <p:nvPr/>
        </p:nvSpPr>
        <p:spPr>
          <a:xfrm>
            <a:off x="5226175" y="5736327"/>
            <a:ext cx="1947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rtl="0">
              <a:defRPr lang="zh-cn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4400" b="1" dirty="0">
                <a:solidFill>
                  <a:schemeClr val="bg1"/>
                </a:solidFill>
              </a:rPr>
              <a:t>P10-11</a:t>
            </a:r>
          </a:p>
        </p:txBody>
      </p:sp>
    </p:spTree>
    <p:extLst>
      <p:ext uri="{BB962C8B-B14F-4D97-AF65-F5344CB8AC3E}">
        <p14:creationId xmlns:p14="http://schemas.microsoft.com/office/powerpoint/2010/main" val="4203291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赫爾布魯克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傑克遜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加里森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</p:spTree>
    <p:extLst>
      <p:ext uri="{BB962C8B-B14F-4D97-AF65-F5344CB8AC3E}">
        <p14:creationId xmlns:p14="http://schemas.microsoft.com/office/powerpoint/2010/main" val="666624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CA83BB-B516-45CA-9B03-BE06E67B6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580" y="673240"/>
            <a:ext cx="9937820" cy="6822830"/>
          </a:xfrm>
        </p:spPr>
        <p:txBody>
          <a:bodyPr anchor="ctr">
            <a:normAutofit/>
          </a:bodyPr>
          <a:lstStyle/>
          <a:p>
            <a:r>
              <a:rPr lang="zh-TW" altLang="en-US" sz="6000" dirty="0"/>
              <a:t>早自修</a:t>
            </a:r>
            <a:br>
              <a:rPr lang="en-US" altLang="zh-TW" sz="6000" dirty="0"/>
            </a:br>
            <a:r>
              <a:rPr lang="en-US" altLang="zh-TW" sz="6000" dirty="0"/>
              <a:t>7:50~8:05</a:t>
            </a:r>
            <a:br>
              <a:rPr lang="en-US" altLang="zh-TW" sz="6000" dirty="0"/>
            </a:br>
            <a:r>
              <a:rPr lang="en-US" altLang="zh-TW" sz="6000" dirty="0"/>
              <a:t>MSSR</a:t>
            </a:r>
            <a:r>
              <a:rPr lang="zh-TW" altLang="en-US" sz="6000" dirty="0"/>
              <a:t>晨讀</a:t>
            </a:r>
            <a:br>
              <a:rPr lang="en-US" altLang="zh-TW" sz="6000" dirty="0"/>
            </a:br>
            <a:r>
              <a:rPr lang="zh-TW" altLang="en-US" sz="6000" dirty="0"/>
              <a:t>歡迎你拿一本班書</a:t>
            </a:r>
            <a:br>
              <a:rPr lang="en-US" altLang="zh-TW" sz="6000" dirty="0"/>
            </a:br>
            <a:r>
              <a:rPr lang="zh-TW" altLang="en-US" sz="6000" dirty="0"/>
              <a:t>回自己座位上安靜閱讀</a:t>
            </a:r>
          </a:p>
        </p:txBody>
      </p:sp>
    </p:spTree>
    <p:extLst>
      <p:ext uri="{BB962C8B-B14F-4D97-AF65-F5344CB8AC3E}">
        <p14:creationId xmlns:p14="http://schemas.microsoft.com/office/powerpoint/2010/main" val="2237613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缺交寫聯絡簿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檢查書法用具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學習吧頒獎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防疫注意事項</a:t>
            </a:r>
          </a:p>
        </p:txBody>
      </p:sp>
    </p:spTree>
    <p:extLst>
      <p:ext uri="{BB962C8B-B14F-4D97-AF65-F5344CB8AC3E}">
        <p14:creationId xmlns:p14="http://schemas.microsoft.com/office/powerpoint/2010/main" val="3286296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CA83BB-B516-45CA-9B03-BE06E67B6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0"/>
            <a:ext cx="7543800" cy="1676885"/>
          </a:xfrm>
        </p:spPr>
        <p:txBody>
          <a:bodyPr>
            <a:normAutofit/>
          </a:bodyPr>
          <a:lstStyle/>
          <a:p>
            <a:r>
              <a:rPr lang="zh-TW" altLang="en-US" sz="8000" dirty="0">
                <a:solidFill>
                  <a:schemeClr val="accent5">
                    <a:lumMod val="75000"/>
                  </a:schemeClr>
                </a:solidFill>
              </a:rPr>
              <a:t>週四課表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127" y="2209448"/>
            <a:ext cx="9435403" cy="5367009"/>
          </a:xfrm>
        </p:spPr>
        <p:txBody>
          <a:bodyPr>
            <a:noAutofit/>
          </a:bodyPr>
          <a:lstStyle/>
          <a:p>
            <a:r>
              <a:rPr lang="zh-TW" altLang="en-US" sz="6000" dirty="0"/>
              <a:t>數國體閩</a:t>
            </a:r>
            <a:endParaRPr lang="en-US" altLang="zh-TW" sz="6000" dirty="0"/>
          </a:p>
          <a:p>
            <a:r>
              <a:rPr lang="zh-TW" altLang="en-US" sz="3600" dirty="0">
                <a:solidFill>
                  <a:schemeClr val="accent6">
                    <a:lumMod val="75000"/>
                  </a:schemeClr>
                </a:solidFill>
              </a:rPr>
              <a:t>打菜</a:t>
            </a:r>
            <a:r>
              <a:rPr lang="en-US" altLang="zh-TW" sz="3600" dirty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zh-TW" altLang="en-US" sz="3600" dirty="0">
                <a:solidFill>
                  <a:schemeClr val="accent6">
                    <a:lumMod val="75000"/>
                  </a:schemeClr>
                </a:solidFill>
              </a:rPr>
              <a:t>量體溫、用餐</a:t>
            </a:r>
            <a:endParaRPr lang="en-US" altLang="zh-TW" sz="36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sz="3600" dirty="0">
                <a:solidFill>
                  <a:schemeClr val="accent6">
                    <a:lumMod val="75000"/>
                  </a:schemeClr>
                </a:solidFill>
              </a:rPr>
              <a:t>12:15</a:t>
            </a:r>
            <a:r>
              <a:rPr lang="zh-TW" altLang="en-US" sz="3600" dirty="0">
                <a:solidFill>
                  <a:schemeClr val="accent6">
                    <a:lumMod val="75000"/>
                  </a:schemeClr>
                </a:solidFill>
              </a:rPr>
              <a:t>潔牙</a:t>
            </a:r>
            <a:endParaRPr lang="en-US" altLang="zh-TW" sz="36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sz="3600" dirty="0">
                <a:solidFill>
                  <a:schemeClr val="accent6">
                    <a:lumMod val="75000"/>
                  </a:schemeClr>
                </a:solidFill>
              </a:rPr>
              <a:t>12:25</a:t>
            </a:r>
            <a:r>
              <a:rPr lang="zh-TW" altLang="en-US" sz="3600" dirty="0">
                <a:solidFill>
                  <a:schemeClr val="accent6">
                    <a:lumMod val="75000"/>
                  </a:schemeClr>
                </a:solidFill>
              </a:rPr>
              <a:t>午睡</a:t>
            </a:r>
            <a:endParaRPr lang="en-US" altLang="zh-TW" sz="36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sz="3600" u="sng" dirty="0">
                <a:solidFill>
                  <a:schemeClr val="accent6">
                    <a:lumMod val="75000"/>
                  </a:schemeClr>
                </a:solidFill>
              </a:rPr>
              <a:t>潔牙長請準備氟水</a:t>
            </a:r>
            <a:endParaRPr lang="en-US" altLang="zh-TW" sz="3600" u="sng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sz="6000" dirty="0"/>
              <a:t>健英綜</a:t>
            </a:r>
          </a:p>
        </p:txBody>
      </p:sp>
    </p:spTree>
    <p:extLst>
      <p:ext uri="{BB962C8B-B14F-4D97-AF65-F5344CB8AC3E}">
        <p14:creationId xmlns:p14="http://schemas.microsoft.com/office/powerpoint/2010/main" val="2640376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1748411"/>
            <a:ext cx="2194560" cy="5571459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數重</a:t>
            </a: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1748412"/>
            <a:ext cx="2194560" cy="5571459"/>
          </a:xfrm>
          <a:solidFill>
            <a:schemeClr val="accent2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數課</a:t>
            </a:r>
            <a:endParaRPr lang="en-US" altLang="zh-TW" sz="5400" b="1" dirty="0">
              <a:solidFill>
                <a:schemeClr val="bg1"/>
              </a:solidFill>
            </a:endParaRP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1748411"/>
            <a:ext cx="2194560" cy="5571460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因材網任務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D228C3AB-4E92-4716-9161-4FEBD63399DC}"/>
              </a:ext>
            </a:extLst>
          </p:cNvPr>
          <p:cNvSpPr txBox="1"/>
          <p:nvPr/>
        </p:nvSpPr>
        <p:spPr>
          <a:xfrm>
            <a:off x="1636775" y="351691"/>
            <a:ext cx="44756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7200" dirty="0"/>
              <a:t>數學</a:t>
            </a:r>
          </a:p>
        </p:txBody>
      </p:sp>
      <p:sp>
        <p:nvSpPr>
          <p:cNvPr id="9" name="文字方塊 10">
            <a:extLst>
              <a:ext uri="{FF2B5EF4-FFF2-40B4-BE49-F238E27FC236}">
                <a16:creationId xmlns:a16="http://schemas.microsoft.com/office/drawing/2014/main" id="{1B2431EA-F54C-48CA-AE19-9591332796D7}"/>
              </a:ext>
            </a:extLst>
          </p:cNvPr>
          <p:cNvSpPr txBox="1"/>
          <p:nvPr/>
        </p:nvSpPr>
        <p:spPr>
          <a:xfrm>
            <a:off x="2910207" y="5254547"/>
            <a:ext cx="1947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rtl="0">
              <a:defRPr lang="zh-cn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4400" b="1" dirty="0">
                <a:solidFill>
                  <a:schemeClr val="bg1"/>
                </a:solidFill>
              </a:rPr>
              <a:t>P18-22</a:t>
            </a:r>
            <a:endParaRPr lang="zh-TW" altLang="en-US" sz="4400" b="1" dirty="0">
              <a:solidFill>
                <a:schemeClr val="bg1"/>
              </a:solidFill>
            </a:endParaRPr>
          </a:p>
        </p:txBody>
      </p:sp>
      <p:sp>
        <p:nvSpPr>
          <p:cNvPr id="10" name="文字方塊 10">
            <a:extLst>
              <a:ext uri="{FF2B5EF4-FFF2-40B4-BE49-F238E27FC236}">
                <a16:creationId xmlns:a16="http://schemas.microsoft.com/office/drawing/2014/main" id="{D4C3B6FD-CAE3-4FA4-9B47-0B1EE73CDE70}"/>
              </a:ext>
            </a:extLst>
          </p:cNvPr>
          <p:cNvSpPr txBox="1"/>
          <p:nvPr/>
        </p:nvSpPr>
        <p:spPr>
          <a:xfrm>
            <a:off x="5741066" y="5254547"/>
            <a:ext cx="8960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rtl="0">
              <a:defRPr lang="zh-cn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4400" b="1" dirty="0">
                <a:solidFill>
                  <a:schemeClr val="bg1"/>
                </a:solidFill>
              </a:rPr>
              <a:t>P7</a:t>
            </a:r>
            <a:endParaRPr lang="zh-TW" altLang="en-US" sz="4400" b="1" dirty="0">
              <a:solidFill>
                <a:schemeClr val="bg1"/>
              </a:solidFill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8CD97298-98F6-4C50-BE71-012F8002E50C}"/>
              </a:ext>
            </a:extLst>
          </p:cNvPr>
          <p:cNvSpPr txBox="1"/>
          <p:nvPr/>
        </p:nvSpPr>
        <p:spPr>
          <a:xfrm>
            <a:off x="8092763" y="6039062"/>
            <a:ext cx="10612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rtl="0">
              <a:defRPr lang="zh-cn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4400" b="1" dirty="0">
                <a:solidFill>
                  <a:schemeClr val="bg1"/>
                </a:solidFill>
              </a:rPr>
              <a:t>1-2</a:t>
            </a:r>
            <a:endParaRPr lang="zh-TW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180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8" y="732341"/>
            <a:ext cx="9435403" cy="6773778"/>
          </a:xfrm>
        </p:spPr>
        <p:txBody>
          <a:bodyPr>
            <a:normAutofit/>
          </a:bodyPr>
          <a:lstStyle/>
          <a:p>
            <a:r>
              <a:rPr lang="zh-TW" altLang="en-US" sz="6000" dirty="0"/>
              <a:t>下課了～</a:t>
            </a:r>
            <a:endParaRPr lang="en-US" altLang="zh-TW" sz="6000" dirty="0"/>
          </a:p>
          <a:p>
            <a:r>
              <a:rPr lang="zh-TW" altLang="en-US" sz="6000" dirty="0"/>
              <a:t>出去走走</a:t>
            </a:r>
            <a:endParaRPr lang="en-US" altLang="zh-TW" sz="6000" dirty="0"/>
          </a:p>
          <a:p>
            <a:r>
              <a:rPr lang="zh-TW" altLang="en-US" sz="6000" dirty="0"/>
              <a:t>操場跑跑</a:t>
            </a:r>
            <a:endParaRPr lang="en-US" altLang="zh-TW" sz="6000" dirty="0"/>
          </a:p>
          <a:p>
            <a:r>
              <a:rPr lang="zh-TW" altLang="en-US" sz="6000" dirty="0"/>
              <a:t>望遠凝視</a:t>
            </a:r>
            <a:endParaRPr lang="en-US" altLang="zh-TW" sz="6000" dirty="0"/>
          </a:p>
          <a:p>
            <a:endParaRPr lang="en-US" altLang="zh-TW" sz="6000" dirty="0"/>
          </a:p>
          <a:p>
            <a:r>
              <a:rPr lang="zh-TW" altLang="en-US" sz="6000" dirty="0"/>
              <a:t>希望沒有人缺交作業被留下</a:t>
            </a:r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693664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111634" y="1730679"/>
            <a:ext cx="2194560" cy="5580326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課文提問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加里森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1739545"/>
            <a:ext cx="2194560" cy="5580326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國習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1739545"/>
            <a:ext cx="2194560" cy="5580326"/>
          </a:xfrm>
          <a:solidFill>
            <a:schemeClr val="accent6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語詞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74F270C-4D7B-4159-A61F-C222DE1B5997}"/>
              </a:ext>
            </a:extLst>
          </p:cNvPr>
          <p:cNvSpPr txBox="1"/>
          <p:nvPr/>
        </p:nvSpPr>
        <p:spPr>
          <a:xfrm>
            <a:off x="5164852" y="452529"/>
            <a:ext cx="40293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/>
              <a:t>國語</a:t>
            </a:r>
          </a:p>
        </p:txBody>
      </p:sp>
    </p:spTree>
    <p:extLst>
      <p:ext uri="{BB962C8B-B14F-4D97-AF65-F5344CB8AC3E}">
        <p14:creationId xmlns:p14="http://schemas.microsoft.com/office/powerpoint/2010/main" val="3363887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7654" y="218551"/>
            <a:ext cx="9435403" cy="7335297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6000" dirty="0"/>
              <a:t>下課了～</a:t>
            </a:r>
            <a:endParaRPr lang="en-US" altLang="zh-TW" sz="6000" dirty="0"/>
          </a:p>
          <a:p>
            <a:endParaRPr lang="en-US" altLang="zh-TW" sz="6000" dirty="0"/>
          </a:p>
          <a:p>
            <a:r>
              <a:rPr lang="zh-TW" altLang="en-US" sz="6000" dirty="0"/>
              <a:t>下一節體育課</a:t>
            </a:r>
            <a:endParaRPr lang="en-US" altLang="zh-TW" sz="6000" dirty="0"/>
          </a:p>
          <a:p>
            <a:r>
              <a:rPr lang="zh-TW" altLang="en-US" sz="6000" dirty="0"/>
              <a:t>請帶水壺</a:t>
            </a:r>
            <a:endParaRPr lang="en-US" altLang="zh-TW" sz="6000" dirty="0"/>
          </a:p>
          <a:p>
            <a:r>
              <a:rPr lang="zh-TW" altLang="en-US" sz="6000" dirty="0"/>
              <a:t>自行到</a:t>
            </a:r>
            <a:r>
              <a:rPr lang="zh-TW" altLang="en-US" sz="6000" b="1" dirty="0"/>
              <a:t>體育器材室</a:t>
            </a:r>
            <a:r>
              <a:rPr lang="zh-TW" altLang="en-US" sz="6000" dirty="0"/>
              <a:t>前集合</a:t>
            </a:r>
            <a:endParaRPr lang="en-US" altLang="zh-TW" sz="6000" dirty="0"/>
          </a:p>
          <a:p>
            <a:endParaRPr lang="en-US" altLang="zh-TW" sz="6000" dirty="0"/>
          </a:p>
          <a:p>
            <a:r>
              <a:rPr lang="zh-TW" altLang="en-US" sz="4000" b="1" dirty="0"/>
              <a:t>第四節客語在</a:t>
            </a:r>
            <a:r>
              <a:rPr lang="zh-TW" altLang="zh-TW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活動中心</a:t>
            </a:r>
            <a:r>
              <a:rPr lang="en-US" altLang="zh-TW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1F</a:t>
            </a:r>
            <a:r>
              <a:rPr lang="zh-TW" altLang="zh-TW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社會教室</a:t>
            </a:r>
            <a:endParaRPr lang="en-US" altLang="zh-TW" sz="4000" b="1" kern="100" dirty="0"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zh-TW" altLang="en-US" sz="4000" b="1" kern="100" dirty="0">
                <a:ea typeface="新細明體" panose="02020500000000000000" pitchFamily="18" charset="-120"/>
                <a:cs typeface="Times New Roman" panose="02020603050405020304" pitchFamily="18" charset="0"/>
              </a:rPr>
              <a:t>（</a:t>
            </a:r>
            <a:r>
              <a:rPr lang="zh-TW" altLang="en-US" sz="4000" b="1" u="sng" kern="100" dirty="0">
                <a:ea typeface="新細明體" panose="02020500000000000000" pitchFamily="18" charset="-120"/>
                <a:cs typeface="Times New Roman" panose="02020603050405020304" pitchFamily="18" charset="0"/>
              </a:rPr>
              <a:t>彥擎</a:t>
            </a:r>
            <a:r>
              <a:rPr lang="zh-TW" altLang="en-US" sz="4000" b="1" kern="100" dirty="0">
                <a:ea typeface="新細明體" panose="02020500000000000000" pitchFamily="18" charset="-120"/>
                <a:cs typeface="Times New Roman" panose="02020603050405020304" pitchFamily="18" charset="0"/>
              </a:rPr>
              <a:t>、</a:t>
            </a:r>
            <a:r>
              <a:rPr lang="zh-TW" altLang="en-US" sz="4000" b="1" u="sng" kern="100" dirty="0">
                <a:ea typeface="新細明體" panose="02020500000000000000" pitchFamily="18" charset="-120"/>
                <a:cs typeface="Times New Roman" panose="02020603050405020304" pitchFamily="18" charset="0"/>
              </a:rPr>
              <a:t>思穎</a:t>
            </a:r>
            <a:r>
              <a:rPr lang="zh-TW" altLang="en-US" sz="4000" b="1" kern="100" dirty="0">
                <a:ea typeface="新細明體" panose="02020500000000000000" pitchFamily="18" charset="-120"/>
                <a:cs typeface="Times New Roman" panose="02020603050405020304" pitchFamily="18" charset="0"/>
              </a:rPr>
              <a:t>　請帶鉛筆盒）</a:t>
            </a:r>
            <a:endParaRPr lang="en-US" altLang="zh-TW" sz="4000" b="1" kern="100" dirty="0"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zh-TW" altLang="zh-TW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</a:t>
            </a:r>
            <a:r>
              <a:rPr lang="zh-TW" altLang="en-US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請</a:t>
            </a:r>
            <a:r>
              <a:rPr lang="zh-TW" altLang="en-US" sz="4000" b="1" u="sng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韵喬</a:t>
            </a:r>
            <a:r>
              <a:rPr lang="zh-TW" altLang="en-US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提早</a:t>
            </a:r>
            <a:r>
              <a:rPr lang="en-US" altLang="zh-TW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11:45</a:t>
            </a:r>
            <a:r>
              <a:rPr lang="zh-TW" altLang="en-US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到</a:t>
            </a:r>
            <a:r>
              <a:rPr lang="en-US" altLang="zh-TW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102</a:t>
            </a:r>
            <a:r>
              <a:rPr lang="zh-TW" altLang="en-US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協助卓老師。</a:t>
            </a:r>
            <a:endParaRPr lang="en-US" altLang="zh-TW" sz="4000" b="1" kern="100" dirty="0"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241901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赫爾布魯克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傑克遜</a:t>
            </a: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1748411"/>
            <a:ext cx="2194560" cy="5571460"/>
          </a:xfrm>
          <a:solidFill>
            <a:schemeClr val="accent2"/>
          </a:solidFill>
        </p:spPr>
        <p:txBody>
          <a:bodyPr vert="wordArtVertRtl" rtlCol="0" anchor="ctr">
            <a:normAutofit/>
          </a:bodyPr>
          <a:lstStyle/>
          <a:p>
            <a:pPr marL="0" indent="0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 健康課本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85779" y="1748411"/>
            <a:ext cx="2194560" cy="5571460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r" rtl="0">
              <a:lnSpc>
                <a:spcPct val="100000"/>
              </a:lnSpc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環境議題</a:t>
            </a:r>
            <a:endParaRPr lang="en-US" altLang="zh-TW" sz="5400" b="1" dirty="0">
              <a:solidFill>
                <a:schemeClr val="bg1"/>
              </a:solidFill>
            </a:endParaRPr>
          </a:p>
          <a:p>
            <a:pPr marL="0" indent="0" algn="r" rtl="0">
              <a:lnSpc>
                <a:spcPct val="100000"/>
              </a:lnSpc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專題研究</a:t>
            </a:r>
            <a:endParaRPr lang="en-US" altLang="zh-TW" sz="5400" b="1" dirty="0">
              <a:solidFill>
                <a:schemeClr val="bg1"/>
              </a:solidFill>
            </a:endParaRP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74400" y="1748411"/>
            <a:ext cx="2194560" cy="5571460"/>
          </a:xfrm>
          <a:solidFill>
            <a:schemeClr val="accent6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防疫隔板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氟水漱口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F69FA378-5527-4173-AE9B-992DDD5D2448}"/>
              </a:ext>
            </a:extLst>
          </p:cNvPr>
          <p:cNvSpPr txBox="1"/>
          <p:nvPr/>
        </p:nvSpPr>
        <p:spPr>
          <a:xfrm>
            <a:off x="2863780" y="500544"/>
            <a:ext cx="24911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/>
              <a:t>健康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75D39AC8-E53D-40C4-8642-D1A39E6804BF}"/>
              </a:ext>
            </a:extLst>
          </p:cNvPr>
          <p:cNvSpPr txBox="1"/>
          <p:nvPr/>
        </p:nvSpPr>
        <p:spPr>
          <a:xfrm>
            <a:off x="3210545" y="6336891"/>
            <a:ext cx="15172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>
                <a:solidFill>
                  <a:schemeClr val="bg1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P78</a:t>
            </a:r>
            <a:endParaRPr lang="zh-TW" altLang="en-US" sz="4800" b="1" dirty="0">
              <a:solidFill>
                <a:schemeClr val="bg1"/>
              </a:solidFill>
              <a:latin typeface="Microsoft JhengHei UI Light" panose="020B0304030504040204" pitchFamily="34" charset="-120"/>
              <a:ea typeface="Microsoft JhengHei UI Light" panose="020B0304030504040204" pitchFamily="34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EF0BEB8E-E63E-4629-968B-E50279D1DCB2}"/>
              </a:ext>
            </a:extLst>
          </p:cNvPr>
          <p:cNvSpPr txBox="1"/>
          <p:nvPr/>
        </p:nvSpPr>
        <p:spPr>
          <a:xfrm>
            <a:off x="8075227" y="2256504"/>
            <a:ext cx="1015663" cy="163215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5400" b="1" dirty="0">
                <a:solidFill>
                  <a:schemeClr val="bg1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預告</a:t>
            </a:r>
          </a:p>
        </p:txBody>
      </p:sp>
    </p:spTree>
    <p:extLst>
      <p:ext uri="{BB962C8B-B14F-4D97-AF65-F5344CB8AC3E}">
        <p14:creationId xmlns:p14="http://schemas.microsoft.com/office/powerpoint/2010/main" val="3465492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Custom 2">
      <a:dk1>
        <a:sysClr val="windowText" lastClr="000000"/>
      </a:dk1>
      <a:lt1>
        <a:sysClr val="window" lastClr="FFFFFF"/>
      </a:lt1>
      <a:dk2>
        <a:srgbClr val="C00000"/>
      </a:dk2>
      <a:lt2>
        <a:srgbClr val="E7E6E6"/>
      </a:lt2>
      <a:accent1>
        <a:srgbClr val="4472C4"/>
      </a:accent1>
      <a:accent2>
        <a:srgbClr val="F5A630"/>
      </a:accent2>
      <a:accent3>
        <a:srgbClr val="E10B6B"/>
      </a:accent3>
      <a:accent4>
        <a:srgbClr val="FFC000"/>
      </a:accent4>
      <a:accent5>
        <a:srgbClr val="5B9BD5"/>
      </a:accent5>
      <a:accent6>
        <a:srgbClr val="79B33B"/>
      </a:accent6>
      <a:hlink>
        <a:srgbClr val="0563C1"/>
      </a:hlink>
      <a:folHlink>
        <a:srgbClr val="C00000"/>
      </a:folHlink>
    </a:clrScheme>
    <a:fontScheme name="Custom 2">
      <a:majorFont>
        <a:latin typeface="Sagona Book"/>
        <a:ea typeface=""/>
        <a:cs typeface=""/>
      </a:majorFont>
      <a:minorFont>
        <a:latin typeface="Sagona Extra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1756282_TF67266379_Win32" id="{6702A105-54AE-47BC-9C80-7CF97B9048D1}" vid="{91948A8A-7D22-43B8-97AB-AC6341A5A10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592</TotalTime>
  <Words>427</Words>
  <Application>Microsoft Office PowerPoint</Application>
  <PresentationFormat>自訂</PresentationFormat>
  <Paragraphs>109</Paragraphs>
  <Slides>12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7" baseType="lpstr">
      <vt:lpstr>Microsoft JhengHei UI</vt:lpstr>
      <vt:lpstr>Microsoft JhengHei UI Light</vt:lpstr>
      <vt:lpstr>Arial</vt:lpstr>
      <vt:lpstr>Sagona ExtraLight</vt:lpstr>
      <vt:lpstr>Office 佈景主題</vt:lpstr>
      <vt:lpstr>書籤鳥</vt:lpstr>
      <vt:lpstr>早自修 7:50~8:05 MSSR晨讀 歡迎你拿一本班書 回自己座位上安靜閱讀</vt:lpstr>
      <vt:lpstr>書籤鳥</vt:lpstr>
      <vt:lpstr>週四課表</vt:lpstr>
      <vt:lpstr>書籤鳥</vt:lpstr>
      <vt:lpstr>PowerPoint 簡報</vt:lpstr>
      <vt:lpstr>書籤鳥</vt:lpstr>
      <vt:lpstr>PowerPoint 簡報</vt:lpstr>
      <vt:lpstr>書籤鳥</vt:lpstr>
      <vt:lpstr>PowerPoint 簡報</vt:lpstr>
      <vt:lpstr>書籤鳥</vt:lpstr>
      <vt:lpstr>書籤鳥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書籤鳥</dc:title>
  <dc:creator>瓊文 張</dc:creator>
  <cp:lastModifiedBy>瓊文 張</cp:lastModifiedBy>
  <cp:revision>10</cp:revision>
  <dcterms:created xsi:type="dcterms:W3CDTF">2021-08-31T13:24:41Z</dcterms:created>
  <dcterms:modified xsi:type="dcterms:W3CDTF">2021-09-08T21:35:13Z</dcterms:modified>
</cp:coreProperties>
</file>