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5" r:id="rId3"/>
    <p:sldId id="263" r:id="rId4"/>
    <p:sldId id="256" r:id="rId5"/>
    <p:sldId id="270" r:id="rId6"/>
    <p:sldId id="259" r:id="rId7"/>
    <p:sldId id="267" r:id="rId8"/>
    <p:sldId id="261" r:id="rId9"/>
    <p:sldId id="271" r:id="rId10"/>
    <p:sldId id="272" r:id="rId11"/>
    <p:sldId id="269" r:id="rId12"/>
    <p:sldId id="264" r:id="rId13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2021/9/10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2021/9/10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3538" y="271306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</a:t>
            </a:r>
            <a:r>
              <a:rPr lang="zh-TW" altLang="en-US" sz="5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111" y="3436537"/>
            <a:ext cx="10028255" cy="413992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好好午睡，讓眼睛休息一下！</a:t>
            </a:r>
            <a:endParaRPr lang="en-US" altLang="zh-TW" sz="3200" dirty="0"/>
          </a:p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70822"/>
            <a:ext cx="9435403" cy="7335297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6000" dirty="0"/>
              <a:t>下一節美勞課</a:t>
            </a:r>
            <a:endParaRPr lang="en-US" altLang="zh-TW" sz="6000" dirty="0"/>
          </a:p>
          <a:p>
            <a:r>
              <a:rPr lang="zh-TW" altLang="en-US" sz="6000" dirty="0"/>
              <a:t>請準備好美勞用具</a:t>
            </a:r>
            <a:endParaRPr lang="en-US" altLang="zh-TW" sz="6000" dirty="0"/>
          </a:p>
          <a:p>
            <a:r>
              <a:rPr lang="zh-TW" altLang="en-US" sz="6000" dirty="0"/>
              <a:t>再下課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最後一節音樂課</a:t>
            </a:r>
            <a:endParaRPr lang="en-US" altLang="zh-TW" sz="6000" dirty="0"/>
          </a:p>
          <a:p>
            <a:r>
              <a:rPr lang="zh-TW" altLang="en-US" sz="6000" dirty="0"/>
              <a:t>請到外面排隊</a:t>
            </a:r>
            <a:endParaRPr lang="en-US" altLang="zh-TW" sz="6000" dirty="0"/>
          </a:p>
          <a:p>
            <a:r>
              <a:rPr lang="en-US" altLang="zh-TW" sz="6000" dirty="0"/>
              <a:t>(</a:t>
            </a:r>
            <a:r>
              <a:rPr lang="zh-TW" altLang="en-US" sz="6000" dirty="0"/>
              <a:t>小老師請整隊</a:t>
            </a:r>
            <a:r>
              <a:rPr lang="en-US" altLang="zh-TW" sz="6000" dirty="0"/>
              <a:t>)</a:t>
            </a:r>
          </a:p>
          <a:p>
            <a:r>
              <a:rPr lang="zh-TW" altLang="en-US" sz="6000" dirty="0"/>
              <a:t>帶藝文課本、鉛筆盒和直笛</a:t>
            </a:r>
            <a:endParaRPr lang="en-US" altLang="zh-TW" sz="6000" dirty="0"/>
          </a:p>
          <a:p>
            <a:r>
              <a:rPr lang="zh-TW" altLang="en-US" sz="6000" dirty="0"/>
              <a:t>下課後回教室，排路隊放學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38467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80" y="673240"/>
            <a:ext cx="9937820" cy="6822830"/>
          </a:xfrm>
        </p:spPr>
        <p:txBody>
          <a:bodyPr anchor="ctr">
            <a:normAutofit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br>
              <a:rPr lang="en-US" altLang="zh-TW" sz="6000" dirty="0"/>
            </a:b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歡迎你拿一本班書</a:t>
            </a:r>
            <a:br>
              <a:rPr lang="en-US" altLang="zh-TW" sz="6000" dirty="0"/>
            </a:br>
            <a:r>
              <a:rPr lang="zh-TW" altLang="en-US" sz="6000" dirty="0"/>
              <a:t>回自己座位上安靜閱讀</a:t>
            </a:r>
          </a:p>
        </p:txBody>
      </p:sp>
    </p:spTree>
    <p:extLst>
      <p:ext uri="{BB962C8B-B14F-4D97-AF65-F5344CB8AC3E}">
        <p14:creationId xmlns:p14="http://schemas.microsoft.com/office/powerpoint/2010/main" val="394844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頒獎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缺交寫聯絡簿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頒獎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因材網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線上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班親會</a:t>
            </a: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週五課表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21" y="1837659"/>
            <a:ext cx="9435403" cy="449280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6000" dirty="0"/>
              <a:t>社數國自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潔牙、午睡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sz="6000" dirty="0"/>
          </a:p>
          <a:p>
            <a:r>
              <a:rPr lang="zh-TW" altLang="en-US" sz="6000" dirty="0"/>
              <a:t>美美音</a:t>
            </a:r>
            <a:endParaRPr lang="en-US" altLang="zh-TW" sz="6000" dirty="0"/>
          </a:p>
          <a:p>
            <a:endParaRPr lang="zh-TW" altLang="en-US" sz="6000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EC04A215-D193-4DB6-AB28-D3FEE9A582EC}"/>
              </a:ext>
            </a:extLst>
          </p:cNvPr>
          <p:cNvSpPr txBox="1">
            <a:spLocks/>
          </p:cNvSpPr>
          <p:nvPr/>
        </p:nvSpPr>
        <p:spPr>
          <a:xfrm>
            <a:off x="1257300" y="5652793"/>
            <a:ext cx="7543800" cy="167688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5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defRPr>
            </a:lvl1pPr>
          </a:lstStyle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今晚 線上班親會</a:t>
            </a:r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356716"/>
            <a:ext cx="9435403" cy="7415684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sz="6000" dirty="0"/>
              <a:t>8:35</a:t>
            </a:r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/>
              <a:t>下一節社會課</a:t>
            </a:r>
            <a:endParaRPr lang="en-US" altLang="zh-TW" sz="6000" dirty="0"/>
          </a:p>
          <a:p>
            <a:r>
              <a:rPr lang="zh-TW" altLang="en-US" sz="6000" dirty="0"/>
              <a:t>請準備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社課</a:t>
            </a:r>
            <a:r>
              <a:rPr lang="zh-TW" altLang="en-US" sz="6000" dirty="0"/>
              <a:t>、社習和社作</a:t>
            </a:r>
            <a:endParaRPr lang="en-US" altLang="zh-TW" sz="6000" dirty="0"/>
          </a:p>
          <a:p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社會小老師</a:t>
            </a:r>
            <a:r>
              <a:rPr lang="zh-TW" altLang="en-US" sz="6000" dirty="0"/>
              <a:t>請打開電子書</a:t>
            </a:r>
            <a:endParaRPr lang="en-US" altLang="zh-TW" sz="6000" dirty="0"/>
          </a:p>
          <a:p>
            <a:r>
              <a:rPr lang="en-US" altLang="zh-TW" sz="6000" dirty="0"/>
              <a:t>………………………………………………..</a:t>
            </a:r>
          </a:p>
          <a:p>
            <a:r>
              <a:rPr lang="zh-TW" altLang="en-US" sz="6000" dirty="0"/>
              <a:t>聽到上課的音樂鐘聲響起，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/>
              <a:t>安靜坐下  準備上課</a:t>
            </a:r>
            <a:endParaRPr lang="en-US" altLang="zh-TW" sz="6000" dirty="0"/>
          </a:p>
          <a:p>
            <a:r>
              <a:rPr lang="zh-TW" altLang="en-US" sz="6000" dirty="0"/>
              <a:t>預習課本內容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13919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數重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數習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因材網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1636775" y="351691"/>
            <a:ext cx="4475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4B0475-4E69-457D-8A25-E7AAEE78DC71}"/>
              </a:ext>
            </a:extLst>
          </p:cNvPr>
          <p:cNvSpPr txBox="1"/>
          <p:nvPr/>
        </p:nvSpPr>
        <p:spPr>
          <a:xfrm>
            <a:off x="2862711" y="5192991"/>
            <a:ext cx="2115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P12-15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01371B9-AD45-46B1-8113-6F2DEDBDF71F}"/>
              </a:ext>
            </a:extLst>
          </p:cNvPr>
          <p:cNvSpPr txBox="1"/>
          <p:nvPr/>
        </p:nvSpPr>
        <p:spPr>
          <a:xfrm>
            <a:off x="5800237" y="5218113"/>
            <a:ext cx="975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P8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0772D52A-0324-4FCB-AAFC-93A17E111F99}"/>
              </a:ext>
            </a:extLst>
          </p:cNvPr>
          <p:cNvSpPr txBox="1"/>
          <p:nvPr/>
        </p:nvSpPr>
        <p:spPr>
          <a:xfrm>
            <a:off x="7994797" y="5505894"/>
            <a:ext cx="1083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1-3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/>
              <a:t>出去走走</a:t>
            </a:r>
            <a:endParaRPr lang="en-US" altLang="zh-TW" sz="6000" dirty="0"/>
          </a:p>
          <a:p>
            <a:r>
              <a:rPr lang="zh-TW" altLang="en-US" sz="6000" dirty="0"/>
              <a:t>操場跑跑</a:t>
            </a:r>
            <a:endParaRPr lang="en-US" altLang="zh-TW" sz="6000" dirty="0"/>
          </a:p>
          <a:p>
            <a:r>
              <a:rPr lang="zh-TW" altLang="en-US" sz="6000" dirty="0"/>
              <a:t>望遠凝視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希望沒有人缺交作業被留下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國習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書包、抽屜和置物櫃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國練２＋直行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/>
              <a:t>請準備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自課</a:t>
            </a:r>
            <a:r>
              <a:rPr lang="zh-TW" altLang="en-US" sz="6000" dirty="0"/>
              <a:t>、自習和自作</a:t>
            </a:r>
            <a:endParaRPr lang="en-US" altLang="zh-TW" sz="6000" dirty="0"/>
          </a:p>
          <a:p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自然小老師</a:t>
            </a:r>
            <a:r>
              <a:rPr lang="zh-TW" altLang="en-US" sz="6000" dirty="0"/>
              <a:t>請打開電子書</a:t>
            </a:r>
            <a:endParaRPr lang="en-US" altLang="zh-TW" sz="6000" dirty="0"/>
          </a:p>
          <a:p>
            <a:r>
              <a:rPr lang="zh-TW" altLang="en-US" sz="6000" dirty="0"/>
              <a:t>出去走走、操場跑跑</a:t>
            </a:r>
            <a:endParaRPr lang="en-US" altLang="zh-TW" sz="6000" dirty="0"/>
          </a:p>
          <a:p>
            <a:r>
              <a:rPr lang="zh-TW" altLang="en-US" sz="6000" dirty="0"/>
              <a:t>望遠凝視、保護眼睛</a:t>
            </a:r>
            <a:endParaRPr lang="en-US" altLang="zh-TW" sz="6000" dirty="0"/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6000" dirty="0"/>
              <a:t>聽到上課的鐘聲響起，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/>
              <a:t>安靜坐下　　準備上課</a:t>
            </a:r>
            <a:endParaRPr lang="en-US" altLang="zh-TW" sz="6000" dirty="0"/>
          </a:p>
          <a:p>
            <a:r>
              <a:rPr lang="zh-TW" altLang="en-US" sz="6000" dirty="0"/>
              <a:t>等待老師時，請先預習課本內容 </a:t>
            </a:r>
            <a:endParaRPr lang="en-US" altLang="zh-TW" sz="6000" dirty="0"/>
          </a:p>
          <a:p>
            <a:r>
              <a:rPr lang="zh-TW" altLang="zh-TW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</a:t>
            </a:r>
            <a:r>
              <a:rPr lang="zh-TW" altLang="en-US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請</a:t>
            </a:r>
            <a:r>
              <a:rPr lang="zh-TW" altLang="en-US" sz="5200" b="1" u="sng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提早</a:t>
            </a:r>
            <a:r>
              <a:rPr lang="en-US" altLang="zh-TW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11:50</a:t>
            </a:r>
            <a:r>
              <a:rPr lang="zh-TW" altLang="en-US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102</a:t>
            </a:r>
            <a:r>
              <a:rPr lang="zh-TW" altLang="en-US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協助卓老師。</a:t>
            </a:r>
            <a:endParaRPr lang="en-US" altLang="zh-TW" sz="5200" dirty="0">
              <a:highlight>
                <a:srgbClr val="FFFF00"/>
              </a:highlight>
            </a:endParaRPr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87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</TotalTime>
  <Words>533</Words>
  <Application>Microsoft Office PowerPoint</Application>
  <PresentationFormat>自訂</PresentationFormat>
  <Paragraphs>113</Paragraphs>
  <Slides>12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Microsoft JhengHei UI</vt:lpstr>
      <vt:lpstr>Microsoft JhengHei UI Light</vt:lpstr>
      <vt:lpstr>Arial</vt:lpstr>
      <vt:lpstr>Sagona ExtraLight</vt:lpstr>
      <vt:lpstr>Office 佈景主題</vt:lpstr>
      <vt:lpstr>書籤鳥</vt:lpstr>
      <vt:lpstr>早自修 7:50~8:05 MSSR晨讀 歡迎你拿一本班書 回自己座位上安靜閱讀</vt:lpstr>
      <vt:lpstr>書籤鳥</vt:lpstr>
      <vt:lpstr>週五課表</vt:lpstr>
      <vt:lpstr>PowerPoint 簡報</vt:lpstr>
      <vt:lpstr>書籤鳥</vt:lpstr>
      <vt:lpstr>PowerPoint 簡報</vt:lpstr>
      <vt:lpstr>書籤鳥</vt:lpstr>
      <vt:lpstr>PowerPoint 簡報</vt:lpstr>
      <vt:lpstr>盛飯、用餐 中午量體溫 １２：１５潔牙 １２：２５午睡 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10</cp:revision>
  <dcterms:created xsi:type="dcterms:W3CDTF">2021-08-31T13:24:41Z</dcterms:created>
  <dcterms:modified xsi:type="dcterms:W3CDTF">2021-09-09T21:14:44Z</dcterms:modified>
</cp:coreProperties>
</file>