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5" r:id="rId3"/>
    <p:sldId id="263" r:id="rId4"/>
    <p:sldId id="256" r:id="rId5"/>
    <p:sldId id="273" r:id="rId6"/>
    <p:sldId id="259" r:id="rId7"/>
    <p:sldId id="267" r:id="rId8"/>
    <p:sldId id="261" r:id="rId9"/>
    <p:sldId id="272" r:id="rId10"/>
    <p:sldId id="274" r:id="rId11"/>
    <p:sldId id="275" r:id="rId12"/>
    <p:sldId id="276" r:id="rId13"/>
    <p:sldId id="264" r:id="rId14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79B33B"/>
    <a:srgbClr val="E10B6B"/>
    <a:srgbClr val="FE6547"/>
    <a:srgbClr val="A7CEAF"/>
    <a:srgbClr val="196E93"/>
    <a:srgbClr val="B31E24"/>
    <a:srgbClr val="8E171B"/>
    <a:srgbClr val="E00C6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6" d="100"/>
          <a:sy n="76" d="100"/>
        </p:scale>
        <p:origin x="145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2021/9/11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2021/9/11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3521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6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8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12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2084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2021/9/11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2021/9/11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下課５分鐘～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社會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下課１０分鐘～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FFFF00"/>
                </a:highlight>
              </a:rPr>
              <a:t>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b="1" dirty="0">
                <a:highlight>
                  <a:srgbClr val="FFFF00"/>
                </a:highlight>
              </a:rPr>
              <a:t>英文</a:t>
            </a:r>
            <a:r>
              <a:rPr lang="zh-TW" altLang="en-US" sz="6000" dirty="0">
                <a:highlight>
                  <a:srgbClr val="00FFFF"/>
                </a:highlight>
              </a:rPr>
              <a:t>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習作、</a:t>
            </a:r>
            <a:r>
              <a:rPr lang="en-US" altLang="zh-TW" sz="6000" dirty="0">
                <a:highlight>
                  <a:srgbClr val="00FFFF"/>
                </a:highlight>
              </a:rPr>
              <a:t>1200</a:t>
            </a:r>
            <a:r>
              <a:rPr lang="zh-TW" altLang="en-US" sz="6000" dirty="0">
                <a:highlight>
                  <a:srgbClr val="00FFFF"/>
                </a:highlight>
              </a:rPr>
              <a:t>單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827118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939332"/>
            <a:ext cx="2194560" cy="538053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確實關機</a:t>
            </a:r>
            <a:endParaRPr lang="en-US" altLang="zh-TW" sz="60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平板帳號登出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939332"/>
            <a:ext cx="2194560" cy="538054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800" b="1" dirty="0">
                <a:solidFill>
                  <a:schemeClr val="bg1"/>
                </a:solidFill>
              </a:rPr>
              <a:t>整理書包和座位</a:t>
            </a:r>
            <a:endParaRPr lang="en-US" altLang="zh-TW" sz="5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5800" b="1" dirty="0">
                <a:solidFill>
                  <a:schemeClr val="bg1"/>
                </a:solidFill>
              </a:rPr>
              <a:t>按照號碼收平板</a:t>
            </a:r>
            <a:endParaRPr lang="zh-TW" altLang="en-US" sz="12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1939332"/>
            <a:ext cx="2194560" cy="5380539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六年二班</a:t>
            </a:r>
            <a:endParaRPr lang="en-US" altLang="zh-TW" sz="6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6000" b="1" dirty="0">
                <a:solidFill>
                  <a:schemeClr val="bg1"/>
                </a:solidFill>
              </a:rPr>
              <a:t>學習吧</a:t>
            </a:r>
            <a:endParaRPr lang="en-US" altLang="zh-TW" sz="60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370D8BE-06D8-4F71-A8BD-AC267033CE1B}"/>
              </a:ext>
            </a:extLst>
          </p:cNvPr>
          <p:cNvSpPr txBox="1"/>
          <p:nvPr/>
        </p:nvSpPr>
        <p:spPr>
          <a:xfrm>
            <a:off x="2763424" y="515763"/>
            <a:ext cx="2311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000" dirty="0"/>
              <a:t>綜合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062B835-F5AF-427B-A151-1BBB735B37E3}"/>
              </a:ext>
            </a:extLst>
          </p:cNvPr>
          <p:cNvSpPr txBox="1"/>
          <p:nvPr/>
        </p:nvSpPr>
        <p:spPr>
          <a:xfrm>
            <a:off x="482599" y="5323890"/>
            <a:ext cx="2163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6000" b="1" dirty="0" err="1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Loilonote</a:t>
            </a:r>
            <a:endParaRPr lang="zh-TW" altLang="en-US" sz="6000" b="1" dirty="0">
              <a:solidFill>
                <a:schemeClr val="bg1"/>
              </a:solidFill>
              <a:latin typeface="Microsoft JhengHei UI Light" panose="020B0304030504040204" pitchFamily="34" charset="-120"/>
              <a:ea typeface="Microsoft JhengHei UI Light" panose="020B03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23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580" y="0"/>
            <a:ext cx="9937820" cy="7496070"/>
          </a:xfrm>
        </p:spPr>
        <p:txBody>
          <a:bodyPr anchor="ctr">
            <a:normAutofit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br>
              <a:rPr lang="en-US" altLang="zh-TW" sz="6000" dirty="0"/>
            </a:b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發下班級共讀小說</a:t>
            </a:r>
            <a:br>
              <a:rPr lang="en-US" altLang="zh-TW" sz="6000" dirty="0"/>
            </a:br>
            <a:r>
              <a:rPr lang="en-US" altLang="zh-TW" sz="6000" dirty="0"/>
              <a:t>【</a:t>
            </a:r>
            <a:r>
              <a:rPr lang="zh-TW" altLang="en-US" sz="6000" dirty="0"/>
              <a:t>激流三勇士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r>
              <a:rPr lang="zh-TW" altLang="en-US" sz="6000" dirty="0"/>
              <a:t>請安靜閱讀</a:t>
            </a:r>
          </a:p>
        </p:txBody>
      </p:sp>
    </p:spTree>
    <p:extLst>
      <p:ext uri="{BB962C8B-B14F-4D97-AF65-F5344CB8AC3E}">
        <p14:creationId xmlns:p14="http://schemas.microsoft.com/office/powerpoint/2010/main" val="394844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頒獎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缺交寫聯絡簿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>
                <a:solidFill>
                  <a:schemeClr val="bg1"/>
                </a:solidFill>
              </a:rPr>
              <a:t>檢查水壺位置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繳交視力回條</a:t>
            </a:r>
          </a:p>
        </p:txBody>
      </p:sp>
    </p:spTree>
    <p:extLst>
      <p:ext uri="{BB962C8B-B14F-4D97-AF65-F5344CB8AC3E}">
        <p14:creationId xmlns:p14="http://schemas.microsoft.com/office/powerpoint/2010/main" val="32862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週一課表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4492803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6000" dirty="0"/>
              <a:t>自自數國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60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6000" dirty="0">
                <a:solidFill>
                  <a:schemeClr val="accent6">
                    <a:lumMod val="75000"/>
                  </a:schemeClr>
                </a:solidFill>
              </a:rPr>
              <a:t>潔牙、午睡</a:t>
            </a:r>
            <a:endParaRPr lang="en-US" altLang="zh-TW" sz="6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zh-TW" sz="6000" dirty="0"/>
          </a:p>
          <a:p>
            <a:r>
              <a:rPr lang="zh-TW" altLang="en-US" sz="6000" dirty="0"/>
              <a:t>社英綜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039815" y="2733152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10532"/>
            <a:ext cx="9435403" cy="766186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6000" dirty="0"/>
              <a:t>下課５分鐘～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FF00"/>
                </a:highlight>
              </a:rPr>
              <a:t>小老師</a:t>
            </a:r>
            <a:r>
              <a:rPr lang="zh-TW" altLang="en-US" sz="6000" dirty="0"/>
              <a:t>請打開</a:t>
            </a:r>
            <a:r>
              <a:rPr lang="zh-TW" altLang="en-US" sz="6000" dirty="0">
                <a:highlight>
                  <a:srgbClr val="FFFF00"/>
                </a:highlight>
              </a:rPr>
              <a:t>自然電子書</a:t>
            </a:r>
            <a:endParaRPr lang="en-US" altLang="zh-TW" sz="6000" dirty="0">
              <a:highlight>
                <a:srgbClr val="FFFF00"/>
              </a:highlight>
            </a:endParaRPr>
          </a:p>
          <a:p>
            <a:r>
              <a:rPr lang="zh-TW" altLang="en-US" sz="6000" dirty="0"/>
              <a:t>請大家將</a:t>
            </a:r>
            <a:r>
              <a:rPr lang="zh-TW" altLang="en-US" sz="6000" dirty="0">
                <a:highlight>
                  <a:srgbClr val="00FFFF"/>
                </a:highlight>
              </a:rPr>
              <a:t>自然課本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習作</a:t>
            </a:r>
            <a:r>
              <a:rPr lang="zh-TW" altLang="en-US" sz="6000" dirty="0"/>
              <a:t>、</a:t>
            </a:r>
            <a:r>
              <a:rPr lang="zh-TW" altLang="en-US" sz="6000" dirty="0">
                <a:highlight>
                  <a:srgbClr val="00FFFF"/>
                </a:highlight>
              </a:rPr>
              <a:t>自隨</a:t>
            </a:r>
            <a:endParaRPr lang="en-US" altLang="zh-TW" sz="6000" dirty="0">
              <a:highlight>
                <a:srgbClr val="00FFFF"/>
              </a:highlight>
            </a:endParaRPr>
          </a:p>
          <a:p>
            <a:r>
              <a:rPr lang="zh-TW" altLang="en-US" sz="6000" dirty="0"/>
              <a:t>先整齊</a:t>
            </a:r>
            <a:r>
              <a:rPr lang="zh-TW" altLang="en-US" sz="6000" b="1" u="sng" dirty="0"/>
              <a:t>放在桌上</a:t>
            </a:r>
            <a:r>
              <a:rPr lang="zh-TW" altLang="en-US" sz="6000" dirty="0"/>
              <a:t>再離開教室</a:t>
            </a:r>
            <a:endParaRPr lang="en-US" altLang="zh-TW" sz="6000" dirty="0"/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記得喝水、上個廁所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zh-TW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仿宋體W2" panose="02010609010101010101" pitchFamily="49" charset="-120"/>
                <a:ea typeface="華康仿宋體W2" panose="02010609010101010101" pitchFamily="49" charset="-120"/>
              </a:rPr>
              <a:t>望遠凝視、保護眼睛</a:t>
            </a:r>
            <a:endParaRPr lang="en-US" altLang="zh-TW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  <a:p>
            <a:r>
              <a:rPr lang="en-US" altLang="zh-TW" sz="6000" dirty="0"/>
              <a:t>……………………………………………………..</a:t>
            </a:r>
          </a:p>
          <a:p>
            <a:r>
              <a:rPr lang="zh-TW" altLang="en-US" sz="6000" dirty="0"/>
              <a:t>聽到</a:t>
            </a:r>
            <a:r>
              <a:rPr lang="zh-TW" altLang="en-US" sz="6000" dirty="0">
                <a:highlight>
                  <a:srgbClr val="FF00FF"/>
                </a:highlight>
              </a:rPr>
              <a:t>上課的鐘聲響起</a:t>
            </a:r>
            <a:r>
              <a:rPr lang="zh-TW" altLang="en-US" sz="6000" dirty="0"/>
              <a:t>，</a:t>
            </a:r>
            <a:endParaRPr lang="en-US" altLang="zh-TW" sz="6000" dirty="0"/>
          </a:p>
          <a:p>
            <a:r>
              <a:rPr lang="zh-TW" altLang="en-US" sz="6000" dirty="0"/>
              <a:t>請儘快 進入教室，</a:t>
            </a:r>
            <a:endParaRPr lang="en-US" altLang="zh-TW" sz="6000" dirty="0"/>
          </a:p>
          <a:p>
            <a:r>
              <a:rPr lang="zh-TW" altLang="en-US" sz="6000" dirty="0">
                <a:highlight>
                  <a:srgbClr val="FF00FF"/>
                </a:highlight>
              </a:rPr>
              <a:t>安靜坐下</a:t>
            </a:r>
            <a:r>
              <a:rPr lang="zh-TW" altLang="en-US" sz="6000" dirty="0"/>
              <a:t>　　準備上課</a:t>
            </a:r>
            <a:endParaRPr lang="en-US" altLang="zh-TW" sz="6000" dirty="0"/>
          </a:p>
          <a:p>
            <a:r>
              <a:rPr lang="zh-TW" altLang="en-US" sz="6000" dirty="0"/>
              <a:t>等待老師時，請先</a:t>
            </a:r>
            <a:r>
              <a:rPr lang="zh-TW" altLang="en-US" sz="6000" dirty="0">
                <a:highlight>
                  <a:srgbClr val="FF00FF"/>
                </a:highlight>
              </a:rPr>
              <a:t>預習課本內容</a:t>
            </a:r>
            <a:endParaRPr lang="en-US" altLang="zh-TW" sz="6000" dirty="0">
              <a:highlight>
                <a:srgbClr val="FF00FF"/>
              </a:highlight>
            </a:endParaRPr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7279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5400" b="1" dirty="0">
                <a:solidFill>
                  <a:schemeClr val="bg1"/>
                </a:solidFill>
              </a:rPr>
              <a:t>【</a:t>
            </a:r>
            <a:r>
              <a:rPr lang="zh-TW" altLang="en-US" sz="5400" b="1" dirty="0">
                <a:solidFill>
                  <a:schemeClr val="bg1"/>
                </a:solidFill>
              </a:rPr>
              <a:t>看影片寫筆記</a:t>
            </a:r>
            <a:r>
              <a:rPr lang="en-US" altLang="zh-TW" sz="5400" b="1" dirty="0">
                <a:solidFill>
                  <a:schemeClr val="bg1"/>
                </a:solidFill>
              </a:rPr>
              <a:t>】</a:t>
            </a:r>
          </a:p>
          <a:p>
            <a:pPr marL="0" indent="0" algn="ctr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因材網任務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編號</a:t>
            </a:r>
            <a:endParaRPr lang="en-US" altLang="zh-TW" sz="5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5400" b="1" dirty="0">
                <a:solidFill>
                  <a:schemeClr val="bg1"/>
                </a:solidFill>
              </a:rPr>
              <a:t>８格本</a:t>
            </a:r>
            <a:endParaRPr lang="en-US" altLang="zh-TW" sz="5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完成因材網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2777297" y="452529"/>
            <a:ext cx="2101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C70B011-E23E-480D-A218-2E388C1F4231}"/>
              </a:ext>
            </a:extLst>
          </p:cNvPr>
          <p:cNvSpPr txBox="1"/>
          <p:nvPr/>
        </p:nvSpPr>
        <p:spPr>
          <a:xfrm>
            <a:off x="8082294" y="4712074"/>
            <a:ext cx="10775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b="1" dirty="0">
                <a:solidFill>
                  <a:schemeClr val="bg1"/>
                </a:solidFill>
              </a:rPr>
              <a:t>1-1</a:t>
            </a:r>
          </a:p>
          <a:p>
            <a:r>
              <a:rPr lang="en-US" altLang="zh-TW" sz="4800" b="1" dirty="0">
                <a:solidFill>
                  <a:schemeClr val="bg1"/>
                </a:solidFill>
              </a:rPr>
              <a:t>1-2</a:t>
            </a:r>
          </a:p>
          <a:p>
            <a:r>
              <a:rPr lang="en-US" altLang="zh-TW" sz="4800" b="1" dirty="0">
                <a:solidFill>
                  <a:schemeClr val="bg1"/>
                </a:solidFill>
              </a:rPr>
              <a:t>1-3</a:t>
            </a:r>
            <a:endParaRPr lang="zh-TW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C5BE097D-0244-4692-836F-21C980922115}"/>
              </a:ext>
            </a:extLst>
          </p:cNvPr>
          <p:cNvSpPr txBox="1"/>
          <p:nvPr/>
        </p:nvSpPr>
        <p:spPr>
          <a:xfrm>
            <a:off x="5080194" y="373817"/>
            <a:ext cx="4747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/>
              <a:t>1.</a:t>
            </a:r>
            <a:r>
              <a:rPr lang="zh-TW" altLang="en-US" sz="3600" dirty="0"/>
              <a:t> 預習數</a:t>
            </a:r>
            <a:r>
              <a:rPr lang="en-US" altLang="zh-TW" sz="3600" dirty="0"/>
              <a:t>2</a:t>
            </a:r>
            <a:r>
              <a:rPr lang="zh-TW" altLang="en-US" sz="3600" dirty="0"/>
              <a:t>寫</a:t>
            </a:r>
            <a:r>
              <a:rPr lang="en-US" altLang="zh-TW" sz="3600" dirty="0"/>
              <a:t>8</a:t>
            </a:r>
            <a:r>
              <a:rPr lang="zh-TW" altLang="en-US" sz="3600" dirty="0"/>
              <a:t>格本</a:t>
            </a:r>
            <a:endParaRPr lang="en-US" altLang="zh-TW" sz="3600" dirty="0"/>
          </a:p>
          <a:p>
            <a:r>
              <a:rPr lang="en-US" altLang="zh-TW" sz="3600" dirty="0"/>
              <a:t>2.</a:t>
            </a:r>
            <a:r>
              <a:rPr lang="zh-TW" altLang="en-US" sz="3600" dirty="0"/>
              <a:t>確認完成</a:t>
            </a:r>
            <a:r>
              <a:rPr lang="en-US" altLang="zh-TW" sz="3600" dirty="0"/>
              <a:t>1-1~1-3</a:t>
            </a:r>
            <a:r>
              <a:rPr lang="zh-TW" altLang="en-US" sz="3600" dirty="0"/>
              <a:t>任務</a:t>
            </a:r>
          </a:p>
        </p:txBody>
      </p:sp>
      <p:graphicFrame>
        <p:nvGraphicFramePr>
          <p:cNvPr id="2" name="表格 4">
            <a:extLst>
              <a:ext uri="{FF2B5EF4-FFF2-40B4-BE49-F238E27FC236}">
                <a16:creationId xmlns:a16="http://schemas.microsoft.com/office/drawing/2014/main" id="{B328B69A-AD90-4212-AE2A-0AE3CB1D3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758996"/>
              </p:ext>
            </p:extLst>
          </p:nvPr>
        </p:nvGraphicFramePr>
        <p:xfrm>
          <a:off x="3023804" y="4241718"/>
          <a:ext cx="1654746" cy="209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73">
                  <a:extLst>
                    <a:ext uri="{9D8B030D-6E8A-4147-A177-3AD203B41FA5}">
                      <a16:colId xmlns:a16="http://schemas.microsoft.com/office/drawing/2014/main" val="475452721"/>
                    </a:ext>
                  </a:extLst>
                </a:gridCol>
                <a:gridCol w="827373">
                  <a:extLst>
                    <a:ext uri="{9D8B030D-6E8A-4147-A177-3AD203B41FA5}">
                      <a16:colId xmlns:a16="http://schemas.microsoft.com/office/drawing/2014/main" val="2869986630"/>
                    </a:ext>
                  </a:extLst>
                </a:gridCol>
              </a:tblGrid>
              <a:tr h="540693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1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5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718027"/>
                  </a:ext>
                </a:extLst>
              </a:tr>
              <a:tr h="476482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2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6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634210"/>
                  </a:ext>
                </a:extLst>
              </a:tr>
              <a:tr h="476482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3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7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083906"/>
                  </a:ext>
                </a:extLst>
              </a:tr>
              <a:tr h="476482"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4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/>
                        <a:t>8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856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記得喝水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希望沒有人缺交作業被留下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39545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完成學習吧國１２３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4800" b="1" u="sng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11:45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800" b="1" kern="100" dirty="0">
                <a:effectLst/>
                <a:latin typeface="華康仿宋體W2" panose="02010609010101010101" pitchFamily="49" charset="-120"/>
                <a:ea typeface="華康仿宋體W2" panose="02010609010101010101" pitchFamily="49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</a:t>
            </a:r>
            <a:endParaRPr lang="en-US" altLang="zh-TW" sz="4800" dirty="0">
              <a:latin typeface="華康仿宋體W2" panose="02010609010101010101" pitchFamily="49" charset="-120"/>
              <a:ea typeface="華康仿宋體W2" panose="02010609010101010101" pitchFamily="49" charset="-120"/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7509" y="1739545"/>
            <a:ext cx="2194560" cy="5580326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學習吧國３課文大意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5230" y="1155561"/>
            <a:ext cx="4691324" cy="345544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3"/>
            <a:ext cx="10028255" cy="2491990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637</Words>
  <Application>Microsoft Office PowerPoint</Application>
  <PresentationFormat>自訂</PresentationFormat>
  <Paragraphs>129</Paragraphs>
  <Slides>13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Microsoft JhengHei UI</vt:lpstr>
      <vt:lpstr>Microsoft JhengHei UI Light</vt:lpstr>
      <vt:lpstr>華康仿宋體W2</vt:lpstr>
      <vt:lpstr>Arial</vt:lpstr>
      <vt:lpstr>Sagona ExtraLight</vt:lpstr>
      <vt:lpstr>Office 佈景主題</vt:lpstr>
      <vt:lpstr>書籤鳥</vt:lpstr>
      <vt:lpstr>早自修 7:50~8:05 MSSR晨讀 發下班級共讀小說 【激流三勇士】  請安靜閱讀</vt:lpstr>
      <vt:lpstr>書籤鳥</vt:lpstr>
      <vt:lpstr>週一課表</vt:lpstr>
      <vt:lpstr>PowerPoint 簡報</vt:lpstr>
      <vt:lpstr>書籤鳥</vt:lpstr>
      <vt:lpstr>PowerPoint 簡報</vt:lpstr>
      <vt:lpstr>書籤鳥</vt:lpstr>
      <vt:lpstr>盛飯、用餐 中午量體溫  １２：１５潔牙 １２：２５午睡 </vt:lpstr>
      <vt:lpstr>PowerPoint 簡報</vt:lpstr>
      <vt:lpstr>PowerPoint 簡報</vt:lpstr>
      <vt:lpstr>書籤鳥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11</cp:revision>
  <dcterms:created xsi:type="dcterms:W3CDTF">2021-08-31T13:24:41Z</dcterms:created>
  <dcterms:modified xsi:type="dcterms:W3CDTF">2021-09-10T20:14:52Z</dcterms:modified>
</cp:coreProperties>
</file>