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79" r:id="rId3"/>
    <p:sldId id="263" r:id="rId4"/>
    <p:sldId id="284" r:id="rId5"/>
    <p:sldId id="256" r:id="rId6"/>
    <p:sldId id="273" r:id="rId7"/>
    <p:sldId id="280" r:id="rId8"/>
    <p:sldId id="281" r:id="rId9"/>
    <p:sldId id="267" r:id="rId10"/>
    <p:sldId id="261" r:id="rId11"/>
    <p:sldId id="272" r:id="rId12"/>
    <p:sldId id="274" r:id="rId13"/>
    <p:sldId id="275" r:id="rId14"/>
    <p:sldId id="276" r:id="rId15"/>
    <p:sldId id="285" r:id="rId16"/>
    <p:sldId id="264" r:id="rId17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2021/9/12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10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084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2021/9/12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激流三勇士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一問一答一心得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71675" y="403519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檢查學習吧國語作業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不唸課文請改寫課文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7509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國習２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067899F-FB07-43C2-8641-4944462171AB}"/>
              </a:ext>
            </a:extLst>
          </p:cNvPr>
          <p:cNvSpPr txBox="1"/>
          <p:nvPr/>
        </p:nvSpPr>
        <p:spPr>
          <a:xfrm>
            <a:off x="5328893" y="6698672"/>
            <a:ext cx="2077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highlight>
                  <a:srgbClr val="FFFF00"/>
                </a:highlight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３０字</a:t>
            </a:r>
            <a:r>
              <a:rPr lang="zh-TW" altLang="en-US" sz="3200" b="1" dirty="0">
                <a:solidFill>
                  <a:srgbClr val="002060"/>
                </a:solidFill>
                <a:highlight>
                  <a:srgbClr val="FFFF00"/>
                </a:highlight>
                <a:latin typeface="Microsoft JhengHei UI Light" panose="020B0304030504040204" pitchFamily="34" charset="-120"/>
                <a:ea typeface="Microsoft JhengHei UI Light" panose="020B0304030504040204" pitchFamily="34" charset="-120"/>
                <a:sym typeface="Wingdings" panose="05000000000000000000" pitchFamily="2" charset="2"/>
              </a:rPr>
              <a:t></a:t>
            </a:r>
            <a:endParaRPr lang="zh-TW" altLang="en-US" sz="3200" b="1" dirty="0">
              <a:solidFill>
                <a:srgbClr val="002060"/>
              </a:solidFill>
              <a:highlight>
                <a:srgbClr val="FFFF00"/>
              </a:highlight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ED34562-F366-41FF-B34A-6A5B3669365A}"/>
              </a:ext>
            </a:extLst>
          </p:cNvPr>
          <p:cNvSpPr/>
          <p:nvPr/>
        </p:nvSpPr>
        <p:spPr>
          <a:xfrm>
            <a:off x="5516545" y="1818752"/>
            <a:ext cx="1521480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/>
              <a:t>預告信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/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下課５分鐘～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社會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社會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…………………………………………….</a:t>
            </a:r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缺交作業   請靜思反省</a:t>
            </a:r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下課１０分鐘～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習作、</a:t>
            </a:r>
            <a:r>
              <a:rPr lang="en-US" altLang="zh-TW" sz="6000" dirty="0">
                <a:highlight>
                  <a:srgbClr val="00FFFF"/>
                </a:highlight>
              </a:rPr>
              <a:t>1200</a:t>
            </a:r>
            <a:r>
              <a:rPr lang="zh-TW" altLang="en-US" sz="6000" dirty="0">
                <a:highlight>
                  <a:srgbClr val="00FFFF"/>
                </a:highlight>
              </a:rPr>
              <a:t>單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</a:t>
            </a:r>
          </a:p>
          <a:p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缺交作業   請靜思反省</a:t>
            </a:r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27118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939332"/>
            <a:ext cx="2194560" cy="538053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綜合課本</a:t>
            </a:r>
            <a:endParaRPr lang="en-US" altLang="zh-TW" sz="60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939332"/>
            <a:ext cx="2194560" cy="538054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800" b="1" dirty="0">
                <a:solidFill>
                  <a:schemeClr val="bg1"/>
                </a:solidFill>
              </a:rPr>
              <a:t>整理書包和座位</a:t>
            </a:r>
            <a:endParaRPr lang="en-US" altLang="zh-TW" sz="5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939332"/>
            <a:ext cx="2194560" cy="5380539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六年二班</a:t>
            </a:r>
            <a:endParaRPr lang="en-US" altLang="zh-TW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學習吧</a:t>
            </a:r>
            <a:endParaRPr lang="en-US" altLang="zh-TW" sz="60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370D8BE-06D8-4F71-A8BD-AC267033CE1B}"/>
              </a:ext>
            </a:extLst>
          </p:cNvPr>
          <p:cNvSpPr txBox="1"/>
          <p:nvPr/>
        </p:nvSpPr>
        <p:spPr>
          <a:xfrm>
            <a:off x="2763424" y="515763"/>
            <a:ext cx="2311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dirty="0"/>
              <a:t>綜合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062B835-F5AF-427B-A151-1BBB735B37E3}"/>
              </a:ext>
            </a:extLst>
          </p:cNvPr>
          <p:cNvSpPr txBox="1"/>
          <p:nvPr/>
        </p:nvSpPr>
        <p:spPr>
          <a:xfrm>
            <a:off x="482599" y="5323890"/>
            <a:ext cx="2163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b="1" dirty="0" err="1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Loilonote</a:t>
            </a:r>
            <a:endParaRPr lang="zh-TW" altLang="en-US" sz="60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88563C6-6280-4764-9259-5C55AA51374A}"/>
              </a:ext>
            </a:extLst>
          </p:cNvPr>
          <p:cNvSpPr txBox="1"/>
          <p:nvPr/>
        </p:nvSpPr>
        <p:spPr>
          <a:xfrm>
            <a:off x="3004584" y="6281625"/>
            <a:ext cx="2194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4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P12-13</a:t>
            </a:r>
            <a:endParaRPr lang="zh-TW" altLang="en-US" sz="44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0238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5DA70E-FB98-494B-9CF0-76C14D18E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5068499"/>
          </a:xfrm>
        </p:spPr>
        <p:txBody>
          <a:bodyPr>
            <a:normAutofit/>
          </a:bodyPr>
          <a:lstStyle/>
          <a:p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15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：</a:t>
            </a:r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30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放學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 椅子抬起來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lang="zh-TW" altLang="en-US" sz="4800" dirty="0">
                <a:solidFill>
                  <a:srgbClr val="79B33B">
                    <a:lumMod val="75000"/>
                  </a:srgb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343245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17EFB55-5E90-4C82-9949-52B798304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3413927"/>
            <a:ext cx="6732395" cy="386916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2407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頒獎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發註冊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三聯單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檢查書法用具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繳交視力回條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A2740F-6CE9-40BB-BB2F-1FCE0B455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1240077"/>
          </a:xfrm>
        </p:spPr>
        <p:txBody>
          <a:bodyPr/>
          <a:lstStyle/>
          <a:p>
            <a:r>
              <a:rPr lang="zh-TW" altLang="en-US" dirty="0"/>
              <a:t>作業未完成的同學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64FB198-4DCA-4EDE-9F72-FA7073C6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2612571"/>
            <a:ext cx="7543800" cy="4702629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/>
              <a:t>１．請留在座位，思過反省，加強學習。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２．同學們請勿干擾。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３．有要事須離開，請務必告知導師。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４．下課時教室內請保持安靜。</a:t>
            </a:r>
            <a:endParaRPr lang="en-US" altLang="zh-TW" sz="3200" dirty="0"/>
          </a:p>
          <a:p>
            <a:pPr algn="l"/>
            <a:r>
              <a:rPr lang="zh-TW" altLang="en-US" sz="3200" dirty="0"/>
              <a:t>５．歡迎其他同學們離開教室，望遠凝視。</a:t>
            </a:r>
            <a:endParaRPr lang="en-US" altLang="zh-TW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466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週一課表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27" y="2209448"/>
            <a:ext cx="9435403" cy="449280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6000" dirty="0"/>
              <a:t>自自數國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潔牙、午睡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sz="6000" dirty="0"/>
          </a:p>
          <a:p>
            <a:r>
              <a:rPr lang="zh-TW" altLang="en-US" sz="6000" dirty="0"/>
              <a:t>社英綜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下課５分鐘～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dirty="0">
                <a:highlight>
                  <a:srgbClr val="FFFF00"/>
                </a:highlight>
              </a:rPr>
              <a:t>自然電子書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dirty="0">
                <a:highlight>
                  <a:srgbClr val="00FFFF"/>
                </a:highlight>
              </a:rPr>
              <a:t>自然課本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自隨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6000" dirty="0"/>
              <a:t>聽到</a:t>
            </a:r>
            <a:r>
              <a:rPr lang="zh-TW" altLang="en-US" sz="6000" dirty="0">
                <a:highlight>
                  <a:srgbClr val="FF00FF"/>
                </a:highlight>
              </a:rPr>
              <a:t>上課的預備音樂響起</a:t>
            </a:r>
            <a:r>
              <a:rPr lang="zh-TW" altLang="en-US" sz="6000" dirty="0"/>
              <a:t>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00FF"/>
                </a:highlight>
              </a:rPr>
              <a:t>安靜坐下</a:t>
            </a:r>
            <a:r>
              <a:rPr lang="zh-TW" altLang="en-US" sz="6000" dirty="0"/>
              <a:t>　　準備上課</a:t>
            </a:r>
            <a:endParaRPr lang="en-US" altLang="zh-TW" sz="6000" dirty="0"/>
          </a:p>
          <a:p>
            <a:r>
              <a:rPr lang="zh-TW" altLang="en-US" sz="6000" dirty="0"/>
              <a:t>等待老師時，請先</a:t>
            </a:r>
            <a:r>
              <a:rPr lang="zh-TW" altLang="en-US" sz="6000" dirty="0">
                <a:highlight>
                  <a:srgbClr val="FF00FF"/>
                </a:highlight>
              </a:rPr>
              <a:t>預習課本內容</a:t>
            </a:r>
            <a:endParaRPr lang="en-US" altLang="zh-TW" sz="60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數重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數課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59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檢查因材網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不做任務請改寫數８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4B0475-4E69-457D-8A25-E7AAEE78DC71}"/>
              </a:ext>
            </a:extLst>
          </p:cNvPr>
          <p:cNvSpPr txBox="1"/>
          <p:nvPr/>
        </p:nvSpPr>
        <p:spPr>
          <a:xfrm>
            <a:off x="2862711" y="5192991"/>
            <a:ext cx="2115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P24-27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01371B9-AD45-46B1-8113-6F2DEDBDF71F}"/>
              </a:ext>
            </a:extLst>
          </p:cNvPr>
          <p:cNvSpPr txBox="1"/>
          <p:nvPr/>
        </p:nvSpPr>
        <p:spPr>
          <a:xfrm>
            <a:off x="5800237" y="5218113"/>
            <a:ext cx="975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P9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772D52A-0324-4FCB-AAFC-93A17E111F99}"/>
              </a:ext>
            </a:extLst>
          </p:cNvPr>
          <p:cNvSpPr txBox="1"/>
          <p:nvPr/>
        </p:nvSpPr>
        <p:spPr>
          <a:xfrm>
            <a:off x="8503611" y="4754271"/>
            <a:ext cx="12683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1-1</a:t>
            </a:r>
          </a:p>
          <a:p>
            <a:r>
              <a:rPr lang="en-US" altLang="zh-TW" sz="4800" b="1" dirty="0">
                <a:solidFill>
                  <a:schemeClr val="bg1"/>
                </a:solidFill>
              </a:rPr>
              <a:t>1-2</a:t>
            </a:r>
          </a:p>
          <a:p>
            <a:r>
              <a:rPr lang="en-US" altLang="zh-TW" sz="4800" b="1" dirty="0">
                <a:solidFill>
                  <a:schemeClr val="bg1"/>
                </a:solidFill>
              </a:rPr>
              <a:t>1-3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700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3A6A32-E3FA-4569-9BCE-693AD9739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10B3EA-61F0-44CA-AA42-E3C53ACB5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2E7EF-680E-488E-84A2-C65C455FF7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328791"/>
              </p:ext>
            </p:extLst>
          </p:nvPr>
        </p:nvGraphicFramePr>
        <p:xfrm>
          <a:off x="562708" y="472272"/>
          <a:ext cx="8822452" cy="7680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411226">
                  <a:extLst>
                    <a:ext uri="{9D8B030D-6E8A-4147-A177-3AD203B41FA5}">
                      <a16:colId xmlns:a16="http://schemas.microsoft.com/office/drawing/2014/main" val="1485229126"/>
                    </a:ext>
                  </a:extLst>
                </a:gridCol>
                <a:gridCol w="4411226">
                  <a:extLst>
                    <a:ext uri="{9D8B030D-6E8A-4147-A177-3AD203B41FA5}">
                      <a16:colId xmlns:a16="http://schemas.microsoft.com/office/drawing/2014/main" val="224152778"/>
                    </a:ext>
                  </a:extLst>
                </a:gridCol>
              </a:tblGrid>
              <a:tr h="1735853"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１．編號和指標名稱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５．練習題</a:t>
                      </a:r>
                      <a:endParaRPr lang="en-US" altLang="zh-TW" sz="32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（不用抄題目，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只要寫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計算過程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kumimoji="0" lang="zh-TW" altLang="en-US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答：　　　</a:t>
                      </a: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1142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２．影片重點１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６．練習題</a:t>
                      </a:r>
                      <a:endParaRPr lang="en-US" altLang="zh-TW" sz="3200" b="1" dirty="0"/>
                    </a:p>
                    <a:p>
                      <a:r>
                        <a:rPr lang="zh-TW" altLang="en-US" sz="2400" b="1" dirty="0"/>
                        <a:t>（不用抄題目，</a:t>
                      </a:r>
                      <a:endParaRPr lang="en-US" altLang="zh-TW" sz="2400" b="1" dirty="0"/>
                    </a:p>
                    <a:p>
                      <a:r>
                        <a:rPr lang="zh-TW" altLang="en-US" sz="2400" b="1" dirty="0"/>
                        <a:t>只要寫</a:t>
                      </a:r>
                      <a:r>
                        <a:rPr lang="zh-TW" altLang="en-US" sz="2400" b="1" u="sng" dirty="0"/>
                        <a:t>計算過程</a:t>
                      </a:r>
                      <a:r>
                        <a:rPr lang="zh-TW" altLang="en-US" sz="2400" b="1" dirty="0"/>
                        <a:t>和</a:t>
                      </a:r>
                      <a:r>
                        <a:rPr lang="zh-TW" altLang="en-US" sz="2400" b="1" u="sng" dirty="0"/>
                        <a:t>答：　　　</a:t>
                      </a:r>
                      <a:r>
                        <a:rPr lang="zh-TW" altLang="en-US" sz="2400" b="1" dirty="0"/>
                        <a:t>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32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780858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３．影片重點２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７．動態評量</a:t>
                      </a:r>
                      <a:endParaRPr lang="en-US" altLang="zh-TW" sz="3200" b="1" dirty="0"/>
                    </a:p>
                    <a:p>
                      <a:r>
                        <a:rPr lang="zh-TW" altLang="en-US" sz="2400" b="1" dirty="0"/>
                        <a:t>（不用抄題目，</a:t>
                      </a:r>
                      <a:endParaRPr lang="en-US" altLang="zh-TW" sz="2400" b="1" dirty="0"/>
                    </a:p>
                    <a:p>
                      <a:r>
                        <a:rPr lang="zh-TW" altLang="en-US" sz="2400" b="1" dirty="0"/>
                        <a:t>只要寫</a:t>
                      </a:r>
                      <a:r>
                        <a:rPr lang="zh-TW" altLang="en-US" sz="2400" b="1" u="sng" dirty="0"/>
                        <a:t>計算過程</a:t>
                      </a:r>
                      <a:r>
                        <a:rPr lang="zh-TW" altLang="en-US" sz="2400" b="1" dirty="0"/>
                        <a:t>和</a:t>
                      </a:r>
                      <a:r>
                        <a:rPr lang="zh-TW" altLang="en-US" sz="2400" b="1" u="sng" dirty="0"/>
                        <a:t>答：　　　</a:t>
                      </a:r>
                      <a:r>
                        <a:rPr lang="zh-TW" altLang="en-US" sz="2400" b="1" dirty="0"/>
                        <a:t>）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20177"/>
                  </a:ext>
                </a:extLst>
              </a:tr>
              <a:tr h="173585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/>
                        <a:t>４．影片重點３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b="1" dirty="0"/>
                        <a:t>８．動態評量</a:t>
                      </a:r>
                      <a:endParaRPr lang="en-US" altLang="zh-TW" sz="3200" b="1" dirty="0"/>
                    </a:p>
                    <a:p>
                      <a:r>
                        <a:rPr lang="zh-TW" altLang="en-US" sz="2400" b="1" dirty="0"/>
                        <a:t>（不用抄題目，</a:t>
                      </a:r>
                      <a:endParaRPr lang="en-US" altLang="zh-TW" sz="2400" b="1" dirty="0"/>
                    </a:p>
                    <a:p>
                      <a:r>
                        <a:rPr lang="zh-TW" altLang="en-US" sz="2400" b="1" dirty="0"/>
                        <a:t>只要寫</a:t>
                      </a:r>
                      <a:r>
                        <a:rPr lang="zh-TW" altLang="en-US" sz="2400" b="1" u="sng" dirty="0"/>
                        <a:t>計算過程</a:t>
                      </a:r>
                      <a:r>
                        <a:rPr lang="zh-TW" altLang="en-US" sz="2400" b="1" dirty="0"/>
                        <a:t>和</a:t>
                      </a:r>
                      <a:r>
                        <a:rPr lang="zh-TW" altLang="en-US" sz="2400" b="1" u="sng" dirty="0"/>
                        <a:t>答：　　　</a:t>
                      </a:r>
                      <a:r>
                        <a:rPr lang="zh-TW" altLang="en-US" sz="2400" b="1" dirty="0"/>
                        <a:t>）</a:t>
                      </a:r>
                    </a:p>
                    <a:p>
                      <a:endParaRPr lang="zh-TW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39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51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下課１０分鐘～</a:t>
            </a:r>
            <a:endParaRPr lang="en-US" altLang="zh-TW" sz="6000" dirty="0"/>
          </a:p>
          <a:p>
            <a:r>
              <a:rPr lang="zh-TW" altLang="en-US" sz="6000" dirty="0"/>
              <a:t>記得喝水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缺交作業 請靜思反省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737</Words>
  <Application>Microsoft Office PowerPoint</Application>
  <PresentationFormat>自訂</PresentationFormat>
  <Paragraphs>146</Paragraphs>
  <Slides>16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Microsoft JhengHei UI</vt:lpstr>
      <vt:lpstr>Microsoft JhengHei UI Light</vt:lpstr>
      <vt:lpstr>華康仿宋體W2</vt:lpstr>
      <vt:lpstr>Arial</vt:lpstr>
      <vt:lpstr>Sagona ExtraLight</vt:lpstr>
      <vt:lpstr>Office 佈景主題</vt:lpstr>
      <vt:lpstr>書籤鳥</vt:lpstr>
      <vt:lpstr>早自修 7:50~8:05  MSSR晨讀 請安靜閱讀 共讀班書【激流三勇士】   </vt:lpstr>
      <vt:lpstr>書籤鳥</vt:lpstr>
      <vt:lpstr>作業未完成的同學</vt:lpstr>
      <vt:lpstr>週一課表</vt:lpstr>
      <vt:lpstr>PowerPoint 簡報</vt:lpstr>
      <vt:lpstr>書籤鳥</vt:lpstr>
      <vt:lpstr>PowerPoint 簡報</vt:lpstr>
      <vt:lpstr>PowerPoint 簡報</vt:lpstr>
      <vt:lpstr>書籤鳥</vt:lpstr>
      <vt:lpstr>盛飯、用餐 中午量體溫  １２：１５潔牙 １２：２５午睡 </vt:lpstr>
      <vt:lpstr>PowerPoint 簡報</vt:lpstr>
      <vt:lpstr>PowerPoint 簡報</vt:lpstr>
      <vt:lpstr>書籤鳥</vt:lpstr>
      <vt:lpstr>15：30放學  桌子對正線   椅子抬起來  聽廣播進行防疫分流放學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15</cp:revision>
  <dcterms:created xsi:type="dcterms:W3CDTF">2021-08-31T13:24:41Z</dcterms:created>
  <dcterms:modified xsi:type="dcterms:W3CDTF">2021-09-12T14:27:47Z</dcterms:modified>
</cp:coreProperties>
</file>