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9" r:id="rId3"/>
    <p:sldId id="263" r:id="rId4"/>
    <p:sldId id="284" r:id="rId5"/>
    <p:sldId id="256" r:id="rId6"/>
    <p:sldId id="273" r:id="rId7"/>
    <p:sldId id="280" r:id="rId8"/>
    <p:sldId id="281" r:id="rId9"/>
    <p:sldId id="267" r:id="rId10"/>
    <p:sldId id="261" r:id="rId11"/>
    <p:sldId id="272" r:id="rId12"/>
    <p:sldId id="274" r:id="rId13"/>
    <p:sldId id="275" r:id="rId14"/>
    <p:sldId id="276" r:id="rId15"/>
    <p:sldId id="285" r:id="rId16"/>
    <p:sldId id="264" r:id="rId17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2021/9/12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2021/9/12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激流三勇士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一問一答一心得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71675" y="403519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檢查學習吧國語作業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不唸課文請改寫課文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509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67899F-FB07-43C2-8641-4944462171AB}"/>
              </a:ext>
            </a:extLst>
          </p:cNvPr>
          <p:cNvSpPr txBox="1"/>
          <p:nvPr/>
        </p:nvSpPr>
        <p:spPr>
          <a:xfrm>
            <a:off x="5328893" y="6698672"/>
            <a:ext cx="207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highlight>
                  <a:srgbClr val="FFFF00"/>
                </a:highlight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３０字</a:t>
            </a:r>
            <a:r>
              <a:rPr lang="zh-TW" altLang="en-US" sz="3200" b="1" dirty="0">
                <a:solidFill>
                  <a:srgbClr val="002060"/>
                </a:solidFill>
                <a:highlight>
                  <a:srgbClr val="FFFF00"/>
                </a:highlight>
                <a:latin typeface="Microsoft JhengHei UI Light" panose="020B0304030504040204" pitchFamily="34" charset="-120"/>
                <a:ea typeface="Microsoft JhengHei UI Light" panose="020B0304030504040204" pitchFamily="34" charset="-120"/>
                <a:sym typeface="Wingdings" panose="05000000000000000000" pitchFamily="2" charset="2"/>
              </a:rPr>
              <a:t></a:t>
            </a:r>
            <a:endParaRPr lang="zh-TW" altLang="en-US" sz="3200" b="1" dirty="0">
              <a:solidFill>
                <a:srgbClr val="002060"/>
              </a:solidFill>
              <a:highlight>
                <a:srgbClr val="FFFF00"/>
              </a:highlight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ED34562-F366-41FF-B34A-6A5B3669365A}"/>
              </a:ext>
            </a:extLst>
          </p:cNvPr>
          <p:cNvSpPr/>
          <p:nvPr/>
        </p:nvSpPr>
        <p:spPr>
          <a:xfrm>
            <a:off x="5516545" y="1818752"/>
            <a:ext cx="152148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預告信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下課５分鐘～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…………………………………………….</a:t>
            </a: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缺交作業   請靜思反省</a:t>
            </a:r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下課１０分鐘～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</a:t>
            </a:r>
          </a:p>
          <a:p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缺交作業   請靜思反省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939332"/>
            <a:ext cx="2194560" cy="538053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綜合課本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939332"/>
            <a:ext cx="2194560" cy="538054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800" b="1" dirty="0">
                <a:solidFill>
                  <a:schemeClr val="bg1"/>
                </a:solidFill>
              </a:rPr>
              <a:t>整理書包和座位</a:t>
            </a:r>
            <a:endParaRPr lang="en-US" altLang="zh-TW" sz="5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939332"/>
            <a:ext cx="2194560" cy="538053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六年二班</a:t>
            </a:r>
            <a:endParaRPr lang="en-US" altLang="zh-TW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學習吧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370D8BE-06D8-4F71-A8BD-AC267033CE1B}"/>
              </a:ext>
            </a:extLst>
          </p:cNvPr>
          <p:cNvSpPr txBox="1"/>
          <p:nvPr/>
        </p:nvSpPr>
        <p:spPr>
          <a:xfrm>
            <a:off x="2763424" y="515763"/>
            <a:ext cx="2311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dirty="0"/>
              <a:t>綜合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062B835-F5AF-427B-A151-1BBB735B37E3}"/>
              </a:ext>
            </a:extLst>
          </p:cNvPr>
          <p:cNvSpPr txBox="1"/>
          <p:nvPr/>
        </p:nvSpPr>
        <p:spPr>
          <a:xfrm>
            <a:off x="482599" y="5323890"/>
            <a:ext cx="2163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b="1" dirty="0" err="1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Loilonote</a:t>
            </a:r>
            <a:endParaRPr lang="zh-TW" altLang="en-US" sz="60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88563C6-6280-4764-9259-5C55AA51374A}"/>
              </a:ext>
            </a:extLst>
          </p:cNvPr>
          <p:cNvSpPr txBox="1"/>
          <p:nvPr/>
        </p:nvSpPr>
        <p:spPr>
          <a:xfrm>
            <a:off x="3004584" y="6281625"/>
            <a:ext cx="2194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P12-13</a:t>
            </a:r>
            <a:endParaRPr lang="zh-TW" altLang="en-US" sz="44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5DA70E-FB98-494B-9CF0-76C14D18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5068499"/>
          </a:xfrm>
        </p:spPr>
        <p:txBody>
          <a:bodyPr>
            <a:normAutofit/>
          </a:bodyPr>
          <a:lstStyle/>
          <a:p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15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：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30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放學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 椅子抬起來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lang="zh-TW" altLang="en-US" sz="48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343245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發註冊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三聯單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檢查書法用具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繳交視力回條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466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週一課表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自自數國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社英綜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下課５分鐘～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dirty="0">
                <a:highlight>
                  <a:srgbClr val="FFFF00"/>
                </a:highlight>
              </a:rPr>
              <a:t>自然電子書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dirty="0">
                <a:highlight>
                  <a:srgbClr val="00FFFF"/>
                </a:highlight>
              </a:rPr>
              <a:t>自然課本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自隨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上課的預備音樂響起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數課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59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檢查因材網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不做任務請改寫數８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4B0475-4E69-457D-8A25-E7AAEE78DC71}"/>
              </a:ext>
            </a:extLst>
          </p:cNvPr>
          <p:cNvSpPr txBox="1"/>
          <p:nvPr/>
        </p:nvSpPr>
        <p:spPr>
          <a:xfrm>
            <a:off x="2862711" y="5192991"/>
            <a:ext cx="2115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P24-27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01371B9-AD45-46B1-8113-6F2DEDBDF71F}"/>
              </a:ext>
            </a:extLst>
          </p:cNvPr>
          <p:cNvSpPr txBox="1"/>
          <p:nvPr/>
        </p:nvSpPr>
        <p:spPr>
          <a:xfrm>
            <a:off x="5800237" y="5218113"/>
            <a:ext cx="975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P9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772D52A-0324-4FCB-AAFC-93A17E111F99}"/>
              </a:ext>
            </a:extLst>
          </p:cNvPr>
          <p:cNvSpPr txBox="1"/>
          <p:nvPr/>
        </p:nvSpPr>
        <p:spPr>
          <a:xfrm>
            <a:off x="8503611" y="4754271"/>
            <a:ext cx="12683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1-1</a:t>
            </a:r>
          </a:p>
          <a:p>
            <a:r>
              <a:rPr lang="en-US" altLang="zh-TW" sz="4800" b="1" dirty="0">
                <a:solidFill>
                  <a:schemeClr val="bg1"/>
                </a:solidFill>
              </a:rPr>
              <a:t>1-2</a:t>
            </a:r>
          </a:p>
          <a:p>
            <a:r>
              <a:rPr lang="en-US" altLang="zh-TW" sz="4800" b="1" dirty="0">
                <a:solidFill>
                  <a:schemeClr val="bg1"/>
                </a:solidFill>
              </a:rPr>
              <a:t>1-3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00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28791"/>
              </p:ext>
            </p:extLst>
          </p:nvPr>
        </p:nvGraphicFramePr>
        <p:xfrm>
          <a:off x="562708" y="472272"/>
          <a:ext cx="8822452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411226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41122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５．練習題</a:t>
                      </a:r>
                      <a:endParaRPr lang="en-US" altLang="zh-TW" sz="32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６．練習題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７．動態評量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４．影片重點３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８．動態評量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下課１０分鐘～</a:t>
            </a:r>
            <a:endParaRPr lang="en-US" altLang="zh-TW" sz="6000" dirty="0"/>
          </a:p>
          <a:p>
            <a:r>
              <a:rPr lang="zh-TW" altLang="en-US" sz="6000" dirty="0"/>
              <a:t>記得喝水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缺交作業 請靜思反省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737</Words>
  <Application>Microsoft Office PowerPoint</Application>
  <PresentationFormat>自訂</PresentationFormat>
  <Paragraphs>146</Paragraphs>
  <Slides>16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書籤鳥</vt:lpstr>
      <vt:lpstr>作業未完成的同學</vt:lpstr>
      <vt:lpstr>週一課表</vt:lpstr>
      <vt:lpstr>PowerPoint 簡報</vt:lpstr>
      <vt:lpstr>書籤鳥</vt:lpstr>
      <vt:lpstr>PowerPoint 簡報</vt:lpstr>
      <vt:lpstr>PowerPoint 簡報</vt:lpstr>
      <vt:lpstr>書籤鳥</vt:lpstr>
      <vt:lpstr>盛飯、用餐 中午量體溫  １２：１５潔牙 １２：２５午睡 </vt:lpstr>
      <vt:lpstr>PowerPoint 簡報</vt:lpstr>
      <vt:lpstr>PowerPoint 簡報</vt:lpstr>
      <vt:lpstr>書籤鳥</vt:lpstr>
      <vt:lpstr>15：30放學  桌子對正線   椅子抬起來  聽廣播進行防疫分流放學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15</cp:revision>
  <dcterms:created xsi:type="dcterms:W3CDTF">2021-08-31T13:24:41Z</dcterms:created>
  <dcterms:modified xsi:type="dcterms:W3CDTF">2021-09-12T14:27:47Z</dcterms:modified>
</cp:coreProperties>
</file>