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9" r:id="rId3"/>
    <p:sldId id="263" r:id="rId4"/>
    <p:sldId id="283" r:id="rId5"/>
    <p:sldId id="256" r:id="rId6"/>
    <p:sldId id="273" r:id="rId7"/>
    <p:sldId id="259" r:id="rId8"/>
    <p:sldId id="277" r:id="rId9"/>
    <p:sldId id="267" r:id="rId10"/>
    <p:sldId id="276" r:id="rId11"/>
    <p:sldId id="281" r:id="rId12"/>
    <p:sldId id="274" r:id="rId13"/>
    <p:sldId id="261" r:id="rId14"/>
    <p:sldId id="284" r:id="rId15"/>
    <p:sldId id="275" r:id="rId16"/>
    <p:sldId id="278" r:id="rId17"/>
    <p:sldId id="264" r:id="rId18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2021/9/14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2021/9/14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1650" y="1543092"/>
            <a:ext cx="2194560" cy="577677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數學習作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543092"/>
            <a:ext cx="2194560" cy="577678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endParaRPr lang="en-US" altLang="zh-TW" sz="4800" b="1" kern="100" dirty="0">
              <a:effectLst/>
              <a:latin typeface="華康仿宋體W2" panose="02010609010101010101" pitchFamily="49" charset="-120"/>
              <a:ea typeface="華康仿宋體W2" panose="02010609010101010101" pitchFamily="49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zh-TW" altLang="en-US" sz="4800" b="1" kern="100" dirty="0"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</a:t>
            </a:r>
            <a:endParaRPr lang="en-US" altLang="zh-TW" sz="4800" dirty="0"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pPr marL="0" indent="0" algn="ctr" rtl="0">
              <a:lnSpc>
                <a:spcPct val="100000"/>
              </a:lnSpc>
              <a:buNone/>
            </a:pPr>
            <a:endParaRPr lang="zh-TW" alt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543092"/>
            <a:ext cx="2194560" cy="577677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rPr>
              <a:t>明檢查因材網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rPr>
              <a:t>不做任務請改寫數８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901021" y="6336891"/>
            <a:ext cx="1947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P16-19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106688F-1EE0-44AA-9E37-AA8FE7BAA4AC}"/>
              </a:ext>
            </a:extLst>
          </p:cNvPr>
          <p:cNvSpPr txBox="1"/>
          <p:nvPr/>
        </p:nvSpPr>
        <p:spPr>
          <a:xfrm>
            <a:off x="3003709" y="342763"/>
            <a:ext cx="2070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數學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BE2F435-BB43-45ED-BEB2-F5AB693BAD14}"/>
              </a:ext>
            </a:extLst>
          </p:cNvPr>
          <p:cNvSpPr txBox="1"/>
          <p:nvPr/>
        </p:nvSpPr>
        <p:spPr>
          <a:xfrm>
            <a:off x="7691120" y="1793240"/>
            <a:ext cx="159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/>
              <a:t>11:45</a:t>
            </a:r>
            <a:endParaRPr lang="zh-TW" altLang="en-US" sz="4800" b="1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ADF8A36-8715-4B31-80E8-B783E227C89C}"/>
              </a:ext>
            </a:extLst>
          </p:cNvPr>
          <p:cNvSpPr txBox="1"/>
          <p:nvPr/>
        </p:nvSpPr>
        <p:spPr>
          <a:xfrm>
            <a:off x="8600943" y="5979160"/>
            <a:ext cx="97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/>
              <a:t>102</a:t>
            </a:r>
            <a:endParaRPr lang="zh-TW" altLang="en-US" sz="3600" b="1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2DE1214-BAD5-45E8-BB0F-4745D2ACAE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627" y="4962124"/>
            <a:ext cx="1572904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/>
        </p:nvGraphicFramePr>
        <p:xfrm>
          <a:off x="562708" y="472272"/>
          <a:ext cx="8822452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411226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41122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５．練習題</a:t>
                      </a:r>
                      <a:endParaRPr lang="en-US" altLang="zh-TW" sz="32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６．練習題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７．動態評量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４．影片重點３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８．動態評量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7520"/>
            <a:ext cx="9435403" cy="692912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r>
              <a:rPr lang="zh-TW" altLang="en-US" sz="6600" dirty="0"/>
              <a:t>缺交者 請靜思反省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國語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國作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國作二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83091" y="1760822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</a:t>
            </a:r>
            <a:endParaRPr lang="en-US" altLang="zh-TW" sz="4800" b="1" kern="100" dirty="0">
              <a:effectLst/>
              <a:latin typeface="華康仿宋體W2" panose="02010609010101010101" pitchFamily="49" charset="-120"/>
              <a:ea typeface="華康仿宋體W2" panose="02010609010101010101" pitchFamily="49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下午科任課請整理書包抽屜</a:t>
            </a:r>
            <a:endParaRPr lang="en-US" altLang="zh-TW" sz="36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請唸兩遍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明國二小考內容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9205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午休結束了～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F0A2AB-64F4-4B27-B307-94379CFA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66171"/>
            <a:ext cx="7543800" cy="395413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下一節課是</a:t>
            </a:r>
            <a:r>
              <a:rPr lang="en-US" altLang="zh-TW" sz="6000" dirty="0"/>
              <a:t>【</a:t>
            </a:r>
            <a:r>
              <a:rPr lang="zh-TW" altLang="en-US" sz="6000" dirty="0"/>
              <a:t>資訊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r>
              <a:rPr lang="zh-TW" altLang="en-US" sz="6000" dirty="0"/>
              <a:t>排正桌子 抬好椅子</a:t>
            </a:r>
            <a:br>
              <a:rPr lang="en-US" altLang="zh-TW" sz="6000" dirty="0"/>
            </a:br>
            <a:r>
              <a:rPr lang="zh-TW" altLang="en-US" sz="6000" dirty="0"/>
              <a:t>帶鉛筆盒和聯絡簿</a:t>
            </a:r>
            <a:br>
              <a:rPr lang="en-US" altLang="zh-TW" sz="6000" dirty="0"/>
            </a:br>
            <a:r>
              <a:rPr lang="zh-TW" altLang="en-US" sz="6000" dirty="0"/>
              <a:t>請到外面排隊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B449BA-D4BD-4A68-B290-AF560D5FF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687" y="4076950"/>
            <a:ext cx="7543800" cy="33284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TW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……………………………….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電腦課下課後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回教室背書包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</p:txBody>
      </p:sp>
    </p:spTree>
    <p:extLst>
      <p:ext uri="{BB962C8B-B14F-4D97-AF65-F5344CB8AC3E}">
        <p14:creationId xmlns:p14="http://schemas.microsoft.com/office/powerpoint/2010/main" val="2826119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頒獎英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 fontScale="77500" lnSpcReduction="20000"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國學習吧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數因材網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三聯單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9/22(</a:t>
            </a:r>
            <a:r>
              <a:rPr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zh-TW" alt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週二課表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閱社</a:t>
            </a:r>
            <a:r>
              <a:rPr lang="en-US" altLang="zh-TW" sz="7800" b="1" dirty="0"/>
              <a:t>(</a:t>
            </a:r>
            <a:r>
              <a:rPr lang="zh-TW" altLang="en-US" sz="7800" b="1" dirty="0"/>
              <a:t>健康操</a:t>
            </a:r>
            <a:r>
              <a:rPr lang="en-US" altLang="zh-TW" sz="7800" b="1" dirty="0"/>
              <a:t>)</a:t>
            </a:r>
            <a:r>
              <a:rPr lang="zh-TW" altLang="en-US" sz="7800" b="1" dirty="0"/>
              <a:t>數國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7800" b="1" dirty="0"/>
              <a:t>英資體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518160"/>
            <a:ext cx="9435403" cy="725424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分鐘了～缺交者 請靜思反省</a:t>
            </a:r>
            <a:endParaRPr lang="en-US" altLang="zh-TW" sz="6000" dirty="0"/>
          </a:p>
          <a:p>
            <a:r>
              <a:rPr lang="zh-TW" altLang="en-US" sz="4600" dirty="0"/>
              <a:t>請大家將班級共讀書</a:t>
            </a:r>
            <a:endParaRPr lang="en-US" altLang="zh-TW" sz="4600" dirty="0"/>
          </a:p>
          <a:p>
            <a:r>
              <a:rPr lang="en-US" altLang="zh-TW" sz="4600" dirty="0"/>
              <a:t>【</a:t>
            </a:r>
            <a:r>
              <a:rPr lang="zh-TW" altLang="en-US" sz="4600" dirty="0"/>
              <a:t>激流三勇士</a:t>
            </a:r>
            <a:r>
              <a:rPr lang="en-US" altLang="zh-TW" sz="4600" dirty="0"/>
              <a:t>】</a:t>
            </a: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等待老師時，請先自行閱讀共讀書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5400" b="1" dirty="0">
                <a:solidFill>
                  <a:schemeClr val="bg1"/>
                </a:solidFill>
              </a:rPr>
              <a:t>【</a:t>
            </a:r>
            <a:r>
              <a:rPr lang="zh-TW" altLang="en-US" sz="5400" b="1" dirty="0">
                <a:solidFill>
                  <a:schemeClr val="bg1"/>
                </a:solidFill>
              </a:rPr>
              <a:t>爸爸的大斗笠</a:t>
            </a:r>
            <a:r>
              <a:rPr lang="en-US" altLang="zh-TW" sz="5400" b="1" dirty="0">
                <a:solidFill>
                  <a:schemeClr val="bg1"/>
                </a:solidFill>
              </a:rPr>
              <a:t>】</a:t>
            </a:r>
            <a:r>
              <a:rPr lang="zh-TW" altLang="en-US" sz="5400" b="1" dirty="0">
                <a:solidFill>
                  <a:schemeClr val="bg1"/>
                </a:solidFill>
              </a:rPr>
              <a:t>閱讀</a:t>
            </a:r>
            <a:r>
              <a:rPr lang="en-US" altLang="zh-TW" sz="5400" b="1" dirty="0">
                <a:solidFill>
                  <a:schemeClr val="bg1"/>
                </a:solidFill>
              </a:rPr>
              <a:t>    </a:t>
            </a:r>
            <a:r>
              <a:rPr lang="zh-TW" altLang="en-US" sz="5400" b="1" dirty="0">
                <a:solidFill>
                  <a:schemeClr val="bg1"/>
                </a:solidFill>
              </a:rPr>
              <a:t>分鐘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激流三勇士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rgbClr val="0070C0"/>
                </a:solidFill>
                <a:highlight>
                  <a:srgbClr val="FFFF00"/>
                </a:highlight>
              </a:rPr>
              <a:t>一問</a:t>
            </a:r>
            <a:r>
              <a:rPr lang="zh-TW" altLang="en-US" sz="5400" b="1" dirty="0">
                <a:solidFill>
                  <a:schemeClr val="bg1"/>
                </a:solidFill>
              </a:rPr>
              <a:t>一答一心得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 便利貼  提問單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4748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閱讀寫作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790BE26-8726-4487-ABFA-ADAAC05F0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5780" y="6549717"/>
            <a:ext cx="2231329" cy="865707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11202DFB-EBB8-41B3-B9A2-22ED7FFDC16A}"/>
              </a:ext>
            </a:extLst>
          </p:cNvPr>
          <p:cNvSpPr txBox="1"/>
          <p:nvPr/>
        </p:nvSpPr>
        <p:spPr>
          <a:xfrm>
            <a:off x="5325626" y="4072475"/>
            <a:ext cx="1175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497840"/>
            <a:ext cx="9435403" cy="727456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習作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等待老師時，請先預習課本內容</a:t>
            </a:r>
            <a:endParaRPr lang="en-US" altLang="zh-TW" sz="46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/>
              <a:t>下課鐘響</a:t>
            </a:r>
            <a:endParaRPr lang="en-US" altLang="zh-TW" sz="6000" dirty="0"/>
          </a:p>
          <a:p>
            <a:r>
              <a:rPr lang="zh-TW" altLang="en-US" sz="6000" dirty="0"/>
              <a:t>走廊排隊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FFFF00"/>
                </a:solidFill>
                <a:highlight>
                  <a:srgbClr val="0000FF"/>
                </a:highlight>
              </a:rPr>
              <a:t>跳健康操</a:t>
            </a:r>
            <a:endParaRPr lang="en-US" altLang="zh-TW" sz="6000" dirty="0">
              <a:solidFill>
                <a:srgbClr val="FFFF00"/>
              </a:solidFill>
              <a:highlight>
                <a:srgbClr val="0000FF"/>
              </a:highlight>
            </a:endParaRPr>
          </a:p>
          <a:p>
            <a:r>
              <a:rPr lang="zh-TW" altLang="en-US" sz="6000" dirty="0"/>
              <a:t>運動結束再下課</a:t>
            </a:r>
            <a:r>
              <a:rPr lang="en-US" altLang="zh-TW" sz="6000" dirty="0"/>
              <a:t>~</a:t>
            </a:r>
          </a:p>
          <a:p>
            <a:r>
              <a:rPr lang="zh-TW" altLang="en-US" sz="6000" dirty="0"/>
              <a:t>桌上放好</a:t>
            </a:r>
            <a:r>
              <a:rPr lang="zh-TW" altLang="en-US" sz="6000" dirty="0">
                <a:highlight>
                  <a:srgbClr val="FF00FF"/>
                </a:highlight>
              </a:rPr>
              <a:t>數學習作</a:t>
            </a:r>
            <a:endParaRPr lang="en-US" altLang="zh-TW" sz="6000" dirty="0">
              <a:highlight>
                <a:srgbClr val="FF00FF"/>
              </a:highlight>
            </a:endParaRPr>
          </a:p>
          <a:p>
            <a:r>
              <a:rPr lang="zh-TW" altLang="en-US" sz="6000" dirty="0"/>
              <a:t>缺交者 請進入教室</a:t>
            </a:r>
            <a:endParaRPr lang="en-US" altLang="zh-TW" sz="6000" dirty="0"/>
          </a:p>
          <a:p>
            <a:r>
              <a:rPr lang="zh-TW" altLang="en-US" sz="6000" dirty="0"/>
              <a:t>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897</Words>
  <Application>Microsoft Office PowerPoint</Application>
  <PresentationFormat>自訂</PresentationFormat>
  <Paragraphs>158</Paragraphs>
  <Slides>17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Microsoft JhengHei UI</vt:lpstr>
      <vt:lpstr>Microsoft JhengHei UI Light</vt:lpstr>
      <vt:lpstr>華康仿宋體W2</vt:lpstr>
      <vt:lpstr>微軟正黑體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書籤鳥</vt:lpstr>
      <vt:lpstr>作業未完成的同學</vt:lpstr>
      <vt:lpstr>週二課表</vt:lpstr>
      <vt:lpstr>PowerPoint 簡報</vt:lpstr>
      <vt:lpstr>書籤鳥</vt:lpstr>
      <vt:lpstr>PowerPoint 簡報</vt:lpstr>
      <vt:lpstr>PowerPoint 簡報</vt:lpstr>
      <vt:lpstr>書籤鳥</vt:lpstr>
      <vt:lpstr>PowerPoint 簡報</vt:lpstr>
      <vt:lpstr>PowerPoint 簡報</vt:lpstr>
      <vt:lpstr>書籤鳥</vt:lpstr>
      <vt:lpstr>盛飯、用餐 中午量體溫  １２：１５潔牙 １２：２５午睡 </vt:lpstr>
      <vt:lpstr>PowerPoint 簡報</vt:lpstr>
      <vt:lpstr>下一節課是【資訊】 排正桌子 抬好椅子 帶鉛筆盒和聯絡簿 請到外面排隊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16</cp:revision>
  <dcterms:created xsi:type="dcterms:W3CDTF">2021-08-31T13:24:41Z</dcterms:created>
  <dcterms:modified xsi:type="dcterms:W3CDTF">2021-09-13T19:01:20Z</dcterms:modified>
</cp:coreProperties>
</file>