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9" r:id="rId3"/>
    <p:sldId id="263" r:id="rId4"/>
    <p:sldId id="283" r:id="rId5"/>
    <p:sldId id="256" r:id="rId6"/>
    <p:sldId id="259" r:id="rId7"/>
    <p:sldId id="281" r:id="rId8"/>
    <p:sldId id="267" r:id="rId9"/>
    <p:sldId id="261" r:id="rId10"/>
    <p:sldId id="268" r:id="rId11"/>
    <p:sldId id="272" r:id="rId12"/>
    <p:sldId id="260" r:id="rId13"/>
    <p:sldId id="269" r:id="rId14"/>
    <p:sldId id="262" r:id="rId15"/>
    <p:sldId id="284" r:id="rId16"/>
    <p:sldId id="264" r:id="rId17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C6B"/>
    <a:srgbClr val="C00000"/>
    <a:srgbClr val="79B33B"/>
    <a:srgbClr val="E10B6B"/>
    <a:srgbClr val="FE6547"/>
    <a:srgbClr val="A7CEAF"/>
    <a:srgbClr val="196E93"/>
    <a:srgbClr val="B31E24"/>
    <a:srgbClr val="8E171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2021/9/16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2021/9/16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654" y="218551"/>
            <a:ext cx="9435403" cy="733529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因為再下一節閩語課</a:t>
            </a:r>
            <a:endParaRPr lang="en-US" altLang="zh-TW" sz="6000" dirty="0"/>
          </a:p>
          <a:p>
            <a:r>
              <a:rPr lang="zh-TW" altLang="en-US" sz="6000" dirty="0"/>
              <a:t>所以請放好閩語課本</a:t>
            </a:r>
            <a:endParaRPr lang="en-US" altLang="zh-TW" sz="6000" dirty="0"/>
          </a:p>
          <a:p>
            <a:r>
              <a:rPr lang="zh-TW" altLang="en-US" sz="6000" dirty="0"/>
              <a:t>再帶水壺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彥擎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思穎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　請帶鉛筆盒）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0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健康課本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85779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找三個相關主題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環境議題專題研究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D39AC8-E53D-40C4-8642-D1A39E6804BF}"/>
              </a:ext>
            </a:extLst>
          </p:cNvPr>
          <p:cNvSpPr txBox="1"/>
          <p:nvPr/>
        </p:nvSpPr>
        <p:spPr>
          <a:xfrm>
            <a:off x="3031163" y="6196215"/>
            <a:ext cx="187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</a:t>
            </a:r>
            <a:r>
              <a:rPr lang="zh-TW" altLang="en-US" sz="48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８０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請準備以下物品</a:t>
            </a:r>
            <a:endParaRPr lang="en-US" altLang="zh-TW" sz="6000" dirty="0"/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聯絡簿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</a:t>
            </a:r>
            <a:r>
              <a:rPr lang="en-US" altLang="zh-TW" sz="5340" dirty="0">
                <a:sym typeface="Wingdings" panose="05000000000000000000" pitchFamily="2" charset="2"/>
              </a:rPr>
              <a:t>1200</a:t>
            </a:r>
            <a:r>
              <a:rPr lang="zh-TW" altLang="en-US" sz="5340" dirty="0">
                <a:sym typeface="Wingdings" panose="05000000000000000000" pitchFamily="2" charset="2"/>
              </a:rPr>
              <a:t>單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en-US" altLang="zh-TW" sz="5340" dirty="0">
                <a:sym typeface="Wingdings" panose="05000000000000000000" pitchFamily="2" charset="2"/>
              </a:rPr>
              <a:t></a:t>
            </a:r>
            <a:r>
              <a:rPr lang="zh-TW" altLang="en-US" sz="5340" dirty="0">
                <a:sym typeface="Wingdings" panose="05000000000000000000" pitchFamily="2" charset="2"/>
              </a:rPr>
              <a:t>英文課本</a:t>
            </a:r>
            <a:endParaRPr lang="en-US" altLang="zh-TW" sz="534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愛的撲克牌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綜合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動一動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整理書包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座位清消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AF375172-BC8C-47F0-90CC-D92485400A63}"/>
              </a:ext>
            </a:extLst>
          </p:cNvPr>
          <p:cNvSpPr txBox="1"/>
          <p:nvPr/>
        </p:nvSpPr>
        <p:spPr>
          <a:xfrm>
            <a:off x="723481" y="887891"/>
            <a:ext cx="91138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859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zh-TW" altLang="en-US" sz="6600" b="1" dirty="0">
                <a:solidFill>
                  <a:schemeClr val="bg1"/>
                </a:solidFill>
              </a:rPr>
              <a:t>三聯單</a:t>
            </a:r>
            <a:endParaRPr lang="en-US" altLang="zh-TW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zh-TW" sz="4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9/22(</a:t>
            </a:r>
            <a:r>
              <a:rPr lang="zh-TW" altLang="en-US" sz="4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4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zh-TW" altLang="en-US" sz="41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學習吧頒獎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安靜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閱讀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5367009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數國體閩</a:t>
            </a:r>
            <a:endParaRPr lang="en-US" altLang="zh-TW" sz="6000" dirty="0"/>
          </a:p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3600" u="sng" dirty="0">
                <a:solidFill>
                  <a:schemeClr val="accent6">
                    <a:lumMod val="75000"/>
                  </a:schemeClr>
                </a:solidFill>
              </a:rPr>
              <a:t>潔牙長請準備氟水</a:t>
            </a:r>
            <a:endParaRPr lang="en-US" altLang="zh-TW" sz="36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數習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因材網任務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老師教你寫數８格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9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703395" y="5238735"/>
            <a:ext cx="2201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P20-23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文字方塊 10">
            <a:extLst>
              <a:ext uri="{FF2B5EF4-FFF2-40B4-BE49-F238E27FC236}">
                <a16:creationId xmlns:a16="http://schemas.microsoft.com/office/drawing/2014/main" id="{D4C3B6FD-CAE3-4FA4-9B47-0B1EE73CDE70}"/>
              </a:ext>
            </a:extLst>
          </p:cNvPr>
          <p:cNvSpPr txBox="1"/>
          <p:nvPr/>
        </p:nvSpPr>
        <p:spPr>
          <a:xfrm>
            <a:off x="5395966" y="5254547"/>
            <a:ext cx="1788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</a:t>
            </a:r>
            <a:r>
              <a:rPr lang="zh-TW" altLang="en-US" sz="4400" b="1" dirty="0">
                <a:solidFill>
                  <a:schemeClr val="bg1"/>
                </a:solidFill>
              </a:rPr>
              <a:t>１２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D97298-98F6-4C50-BE71-012F8002E50C}"/>
              </a:ext>
            </a:extLst>
          </p:cNvPr>
          <p:cNvSpPr txBox="1"/>
          <p:nvPr/>
        </p:nvSpPr>
        <p:spPr>
          <a:xfrm>
            <a:off x="8503611" y="5952170"/>
            <a:ext cx="1061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1-1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37208"/>
              </p:ext>
            </p:extLst>
          </p:nvPr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缺交者 請靜思反省寫數８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11634" y="1730679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課文提問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語詞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694</Words>
  <Application>Microsoft Office PowerPoint</Application>
  <PresentationFormat>自訂</PresentationFormat>
  <Paragraphs>139</Paragraphs>
  <Slides>16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Microsoft JhengHei UI</vt:lpstr>
      <vt:lpstr>Microsoft JhengHei UI Light</vt:lpstr>
      <vt:lpstr>微軟正黑體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書籤鳥</vt:lpstr>
      <vt:lpstr>作業未完成的同學</vt:lpstr>
      <vt:lpstr>週四課表</vt:lpstr>
      <vt:lpstr>書籤鳥</vt:lpstr>
      <vt:lpstr>PowerPoint 簡報</vt:lpstr>
      <vt:lpstr>PowerPoint 簡報</vt:lpstr>
      <vt:lpstr>書籤鳥</vt:lpstr>
      <vt:lpstr>PowerPoint 簡報</vt:lpstr>
      <vt:lpstr>盛飯、用餐 中午量體溫  １２：１５潔牙 １２：２５午睡 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15</cp:revision>
  <dcterms:created xsi:type="dcterms:W3CDTF">2021-08-31T13:24:41Z</dcterms:created>
  <dcterms:modified xsi:type="dcterms:W3CDTF">2021-09-15T21:50:13Z</dcterms:modified>
</cp:coreProperties>
</file>