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85" r:id="rId3"/>
    <p:sldId id="283" r:id="rId4"/>
    <p:sldId id="256" r:id="rId5"/>
    <p:sldId id="273" r:id="rId6"/>
    <p:sldId id="259" r:id="rId7"/>
    <p:sldId id="277" r:id="rId8"/>
    <p:sldId id="261" r:id="rId9"/>
    <p:sldId id="280" r:id="rId10"/>
    <p:sldId id="260" r:id="rId11"/>
    <p:sldId id="274" r:id="rId12"/>
    <p:sldId id="262" r:id="rId13"/>
    <p:sldId id="284" r:id="rId14"/>
    <p:sldId id="264" r:id="rId15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2021/9/21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2021/9/21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8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10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1844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1465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14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 userDrawn="1">
          <p15:clr>
            <a:srgbClr val="FBAE40"/>
          </p15:clr>
        </p15:guide>
        <p15:guide id="2" pos="1680" userDrawn="1">
          <p15:clr>
            <a:srgbClr val="FBAE40"/>
          </p15:clr>
        </p15:guide>
        <p15:guide id="3" pos="1752" userDrawn="1">
          <p15:clr>
            <a:srgbClr val="FBAE40"/>
          </p15:clr>
        </p15:guide>
        <p15:guide id="4" pos="3120" userDrawn="1">
          <p15:clr>
            <a:srgbClr val="FBAE40"/>
          </p15:clr>
        </p15:guide>
        <p15:guide id="5" pos="3192" userDrawn="1">
          <p15:clr>
            <a:srgbClr val="FBAE40"/>
          </p15:clr>
        </p15:guide>
        <p15:guide id="6" pos="4584" userDrawn="1">
          <p15:clr>
            <a:srgbClr val="FBAE40"/>
          </p15:clr>
        </p15:guide>
        <p15:guide id="7" pos="4656" userDrawn="1">
          <p15:clr>
            <a:srgbClr val="FBAE40"/>
          </p15:clr>
        </p15:guide>
        <p15:guide id="8" pos="6048" userDrawn="1">
          <p15:clr>
            <a:srgbClr val="FBAE40"/>
          </p15:clr>
        </p15:guide>
        <p15:guide id="9" orient="horz" pos="288" userDrawn="1">
          <p15:clr>
            <a:srgbClr val="FBAE40"/>
          </p15:clr>
        </p15:guide>
        <p15:guide id="10" orient="horz" pos="463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026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2021/9/21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1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algn="ctr" rtl="0">
              <a:spcBef>
                <a:spcPts val="0"/>
              </a:spcBef>
              <a:buNone/>
            </a:pPr>
            <a:r>
              <a:rPr lang="zh-TW" altLang="en-US" sz="5400" b="1" kern="0" spc="-300" dirty="0">
                <a:solidFill>
                  <a:schemeClr val="bg1"/>
                </a:solidFill>
              </a:rPr>
              <a:t>國３習作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55346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通過　準時下課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搓搓樂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08494" y="1748411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    （        訂後重考）</a:t>
            </a: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明考　單      分過關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4B3444C-6575-4603-96C8-4CBCA682D267}"/>
              </a:ext>
            </a:extLst>
          </p:cNvPr>
          <p:cNvSpPr txBox="1"/>
          <p:nvPr/>
        </p:nvSpPr>
        <p:spPr>
          <a:xfrm>
            <a:off x="2978584" y="581974"/>
            <a:ext cx="2044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國語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4FA110C4-F394-4535-A91C-68362DE3AFEA}"/>
              </a:ext>
            </a:extLst>
          </p:cNvPr>
          <p:cNvSpPr txBox="1"/>
          <p:nvPr/>
        </p:nvSpPr>
        <p:spPr>
          <a:xfrm>
            <a:off x="8473436" y="3558840"/>
            <a:ext cx="1176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1200</a:t>
            </a:r>
            <a:endParaRPr lang="zh-TW" altLang="en-US" sz="36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B8A3FD9A-7FD2-480B-8C46-A1CC1168881C}"/>
              </a:ext>
            </a:extLst>
          </p:cNvPr>
          <p:cNvSpPr txBox="1"/>
          <p:nvPr/>
        </p:nvSpPr>
        <p:spPr>
          <a:xfrm>
            <a:off x="503547" y="2958674"/>
            <a:ext cx="1176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1200</a:t>
            </a:r>
            <a:endParaRPr lang="zh-TW" altLang="en-US" sz="36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C77838EC-1CCB-4DC3-BB65-EC88E37E5F5F}"/>
              </a:ext>
            </a:extLst>
          </p:cNvPr>
          <p:cNvSpPr txBox="1"/>
          <p:nvPr/>
        </p:nvSpPr>
        <p:spPr>
          <a:xfrm>
            <a:off x="737535" y="4707580"/>
            <a:ext cx="804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80</a:t>
            </a:r>
            <a:endParaRPr lang="zh-TW" altLang="en-US" sz="36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BF8453C7-734D-4FF6-B6F4-3720D81599D7}"/>
              </a:ext>
            </a:extLst>
          </p:cNvPr>
          <p:cNvSpPr txBox="1"/>
          <p:nvPr/>
        </p:nvSpPr>
        <p:spPr>
          <a:xfrm>
            <a:off x="1420234" y="3281840"/>
            <a:ext cx="1176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英*</a:t>
            </a:r>
            <a:r>
              <a:rPr lang="en-US" altLang="zh-TW" sz="36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3</a:t>
            </a:r>
            <a:r>
              <a:rPr lang="zh-TW" altLang="en-US" sz="36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中*</a:t>
            </a:r>
            <a:r>
              <a:rPr lang="en-US" altLang="zh-TW" sz="36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1</a:t>
            </a:r>
            <a:endParaRPr lang="zh-TW" altLang="en-US" sz="36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5492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055076"/>
            <a:ext cx="9435403" cy="635156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200" dirty="0"/>
              <a:t>下課</a:t>
            </a:r>
            <a:r>
              <a:rPr lang="en-US" altLang="zh-TW" sz="6200" dirty="0"/>
              <a:t>10</a:t>
            </a:r>
            <a:r>
              <a:rPr lang="zh-TW" altLang="en-US" sz="6200" dirty="0"/>
              <a:t>分鐘～</a:t>
            </a:r>
            <a:r>
              <a:rPr lang="zh-TW" altLang="en-US" sz="6000" dirty="0"/>
              <a:t>缺交者 請靜思反省</a:t>
            </a:r>
            <a:endParaRPr lang="en-US" altLang="zh-TW" sz="6200" dirty="0"/>
          </a:p>
          <a:p>
            <a:r>
              <a:rPr lang="zh-TW" altLang="en-US" sz="4600" dirty="0">
                <a:highlight>
                  <a:srgbClr val="FFFF00"/>
                </a:highlight>
              </a:rPr>
              <a:t>小老師</a:t>
            </a:r>
            <a:r>
              <a:rPr lang="zh-TW" altLang="en-US" sz="4600" dirty="0"/>
              <a:t>請打開</a:t>
            </a:r>
            <a:r>
              <a:rPr lang="zh-TW" altLang="en-US" sz="4600" dirty="0">
                <a:highlight>
                  <a:srgbClr val="FFFF00"/>
                </a:highlight>
              </a:rPr>
              <a:t>數學</a:t>
            </a:r>
            <a:r>
              <a:rPr lang="zh-TW" altLang="en-US" sz="4600" b="1" dirty="0">
                <a:highlight>
                  <a:srgbClr val="FFFF00"/>
                </a:highlight>
              </a:rPr>
              <a:t>電子書</a:t>
            </a:r>
            <a:endParaRPr lang="en-US" altLang="zh-TW" sz="4600" b="1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值日生發下簿本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</p:txBody>
      </p:sp>
    </p:spTree>
    <p:extLst>
      <p:ext uri="{BB962C8B-B14F-4D97-AF65-F5344CB8AC3E}">
        <p14:creationId xmlns:p14="http://schemas.microsoft.com/office/powerpoint/2010/main" val="196883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整理書包清潔座位</a:t>
            </a:r>
            <a:endParaRPr lang="en-US" altLang="zh-TW" sz="4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請按照號碼收平板</a:t>
            </a:r>
            <a:endParaRPr lang="en-US" altLang="zh-TW" sz="4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  <a:sym typeface="Wingdings" panose="05000000000000000000" pitchFamily="2" charset="2"/>
              </a:rPr>
              <a:t>請韵喬協助卓老師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915020" y="1748411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數重 數習</a:t>
            </a:r>
          </a:p>
          <a:p>
            <a:pPr marL="0" indent="0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提問回家作業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6949" y="1739068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 fontScale="92500"/>
          </a:bodyPr>
          <a:lstStyle/>
          <a:p>
            <a:pPr marL="0" indent="0" algn="ctr">
              <a:buNone/>
            </a:pPr>
            <a:r>
              <a:rPr lang="zh-TW" altLang="en-US" sz="4000">
                <a:solidFill>
                  <a:srgbClr val="44444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最大</a:t>
            </a:r>
            <a:r>
              <a:rPr lang="zh-TW" altLang="en-US" sz="4000" b="0" i="0" dirty="0">
                <a:solidFill>
                  <a:srgbClr val="444444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公因數與最小公倍數 </a:t>
            </a:r>
            <a:endParaRPr lang="en-US" altLang="zh-TW" sz="4000" b="0" i="0" dirty="0">
              <a:solidFill>
                <a:srgbClr val="444444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algn="ctr">
              <a:buNone/>
            </a:pPr>
            <a:r>
              <a:rPr lang="zh-TW" altLang="en-US" sz="4000" dirty="0">
                <a:solidFill>
                  <a:srgbClr val="44444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 六上數學 第一單元</a:t>
            </a:r>
            <a:endParaRPr lang="en-US" altLang="zh-TW" sz="4000" dirty="0">
              <a:solidFill>
                <a:srgbClr val="444444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algn="ctr">
              <a:buNone/>
            </a:pPr>
            <a:r>
              <a:rPr lang="zh-TW" altLang="en-US" sz="4000" b="0" i="0" dirty="0">
                <a:solidFill>
                  <a:srgbClr val="444444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因材網    練習卷１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B37E978-8331-4F33-B1FF-760B6E791000}"/>
              </a:ext>
            </a:extLst>
          </p:cNvPr>
          <p:cNvSpPr txBox="1"/>
          <p:nvPr/>
        </p:nvSpPr>
        <p:spPr>
          <a:xfrm>
            <a:off x="4993131" y="592852"/>
            <a:ext cx="23412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數學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6F864742-A177-4862-956E-6341C0A3AC52}"/>
              </a:ext>
            </a:extLst>
          </p:cNvPr>
          <p:cNvSpPr txBox="1"/>
          <p:nvPr/>
        </p:nvSpPr>
        <p:spPr>
          <a:xfrm>
            <a:off x="3953553" y="6023989"/>
            <a:ext cx="1221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P24-27</a:t>
            </a:r>
            <a:endParaRPr lang="zh-TW" altLang="en-US" sz="24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9D1025FC-2ABD-44DA-91E6-B533CA100661}"/>
              </a:ext>
            </a:extLst>
          </p:cNvPr>
          <p:cNvSpPr txBox="1"/>
          <p:nvPr/>
        </p:nvSpPr>
        <p:spPr>
          <a:xfrm>
            <a:off x="4132696" y="3473009"/>
            <a:ext cx="881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P14</a:t>
            </a:r>
            <a:endParaRPr lang="zh-TW" altLang="en-US" sz="32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3291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D04CA79-906D-4C6A-AFF2-3C8576C26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09"/>
            <a:ext cx="7543800" cy="2911343"/>
          </a:xfrm>
        </p:spPr>
        <p:txBody>
          <a:bodyPr/>
          <a:lstStyle/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63EC477-6358-4739-8EEB-DFE36A11A250}"/>
              </a:ext>
            </a:extLst>
          </p:cNvPr>
          <p:cNvSpPr txBox="1"/>
          <p:nvPr/>
        </p:nvSpPr>
        <p:spPr>
          <a:xfrm>
            <a:off x="783773" y="947526"/>
            <a:ext cx="8320034" cy="704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盛飯、用餐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中午量體溫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１２：１５潔牙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１２：２５放學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rgbClr val="79B33B">
                  <a:lumMod val="75000"/>
                </a:srgbClr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桌子對正線 椅子抬起來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rgbClr val="79B33B">
                  <a:lumMod val="75000"/>
                </a:srgbClr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r>
              <a:rPr lang="zh-TW" altLang="en-US" sz="5400" dirty="0">
                <a:solidFill>
                  <a:srgbClr val="79B33B">
                    <a:lumMod val="75000"/>
                  </a:srgb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聽廣播進行防疫分流放學</a:t>
            </a:r>
            <a:endParaRPr lang="en-US" altLang="zh-TW" sz="5400" dirty="0">
              <a:solidFill>
                <a:srgbClr val="79B33B">
                  <a:lumMod val="75000"/>
                </a:srgb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79696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017EFB55-5E90-4C82-9949-52B798304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9" y="3413927"/>
            <a:ext cx="6732395" cy="386916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6477"/>
            <a:ext cx="9937820" cy="2924071"/>
          </a:xfrm>
        </p:spPr>
        <p:txBody>
          <a:bodyPr anchor="ctr">
            <a:normAutofit fontScale="90000"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r>
              <a:rPr lang="zh-TW" altLang="en-US" sz="6000" dirty="0"/>
              <a:t>  </a:t>
            </a: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請安靜閱讀</a:t>
            </a:r>
            <a:br>
              <a:rPr lang="en-US" altLang="zh-TW" sz="6000" dirty="0"/>
            </a:br>
            <a:r>
              <a:rPr lang="zh-TW" altLang="en-US" sz="6000" dirty="0"/>
              <a:t>共讀班書</a:t>
            </a:r>
            <a:r>
              <a:rPr lang="en-US" altLang="zh-TW" sz="6000" dirty="0"/>
              <a:t>【</a:t>
            </a:r>
            <a:r>
              <a:rPr lang="zh-TW" altLang="en-US" sz="6000" dirty="0"/>
              <a:t>激流三勇士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br>
              <a:rPr lang="en-US" altLang="zh-TW" sz="6000" dirty="0"/>
            </a:br>
            <a:br>
              <a:rPr lang="en-US" altLang="zh-TW" sz="6000" dirty="0"/>
            </a:b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206421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740F-6CE9-40BB-BB2F-1FCE0B45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1240077"/>
          </a:xfrm>
        </p:spPr>
        <p:txBody>
          <a:bodyPr/>
          <a:lstStyle/>
          <a:p>
            <a:r>
              <a:rPr lang="zh-TW" altLang="en-US" dirty="0"/>
              <a:t>作業未完成的同學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4FB198-4DCA-4EDE-9F72-FA7073C6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612571"/>
            <a:ext cx="7543800" cy="4702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１．請留在座位，思過反省，加強學習。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２．同學們請勿干擾。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３．有要事須離開，請務必告知導師。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４．下課時教室內請保持安靜。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５．歡迎其他同學們離開教室，望遠凝視。</a:t>
            </a:r>
            <a:endParaRPr lang="en-US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275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週三課表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159" y="2019720"/>
            <a:ext cx="9435403" cy="6858000"/>
          </a:xfrm>
        </p:spPr>
        <p:txBody>
          <a:bodyPr>
            <a:normAutofit/>
          </a:bodyPr>
          <a:lstStyle/>
          <a:p>
            <a:r>
              <a:rPr lang="zh-TW" altLang="en-US" sz="7800" b="1" dirty="0"/>
              <a:t>綜班 </a:t>
            </a:r>
            <a:r>
              <a:rPr lang="zh-TW" altLang="en-US" sz="7800" b="1" dirty="0">
                <a:solidFill>
                  <a:srgbClr val="FF0000"/>
                </a:solidFill>
                <a:highlight>
                  <a:srgbClr val="FFFF00"/>
                </a:highlight>
              </a:rPr>
              <a:t>乳品</a:t>
            </a:r>
            <a:r>
              <a:rPr lang="zh-TW" altLang="en-US" sz="7800" b="1" dirty="0">
                <a:solidFill>
                  <a:srgbClr val="FF0000"/>
                </a:solidFill>
              </a:rPr>
              <a:t> </a:t>
            </a:r>
            <a:r>
              <a:rPr lang="zh-TW" altLang="en-US" sz="7800" b="1" dirty="0"/>
              <a:t>國數</a:t>
            </a:r>
            <a:endParaRPr lang="en-US" altLang="zh-TW" sz="7800" b="1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12:25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放學</a:t>
            </a:r>
            <a:endParaRPr lang="en-US" altLang="zh-TW" sz="7800" b="1" dirty="0"/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73239"/>
            <a:ext cx="9435403" cy="7259934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5</a:t>
            </a:r>
            <a:r>
              <a:rPr lang="zh-TW" altLang="en-US" sz="6000" dirty="0"/>
              <a:t>分鐘～缺交者 請靜思反省</a:t>
            </a:r>
            <a:endParaRPr lang="en-US" altLang="zh-TW" sz="6000" dirty="0"/>
          </a:p>
          <a:p>
            <a:r>
              <a:rPr lang="zh-TW" altLang="en-US" sz="4600" dirty="0"/>
              <a:t>桌面淨空椅子靠攏</a:t>
            </a:r>
            <a:endParaRPr lang="en-US" altLang="zh-TW" sz="4600" dirty="0"/>
          </a:p>
          <a:p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</p:txBody>
      </p:sp>
    </p:spTree>
    <p:extLst>
      <p:ext uri="{BB962C8B-B14F-4D97-AF65-F5344CB8AC3E}">
        <p14:creationId xmlns:p14="http://schemas.microsoft.com/office/powerpoint/2010/main" val="167279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一眼看天下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國語日報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發平板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學習吧  任務說明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寫  讀報學習單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選擇</a:t>
            </a:r>
            <a:r>
              <a:rPr lang="en-US" altLang="zh-TW" sz="5400" b="1" dirty="0">
                <a:solidFill>
                  <a:schemeClr val="bg1"/>
                </a:solidFill>
              </a:rPr>
              <a:t>【</a:t>
            </a:r>
            <a:r>
              <a:rPr lang="zh-TW" altLang="en-US" sz="5400" b="1" dirty="0">
                <a:solidFill>
                  <a:schemeClr val="bg1"/>
                </a:solidFill>
              </a:rPr>
              <a:t>環保</a:t>
            </a:r>
            <a:r>
              <a:rPr lang="en-US" altLang="zh-TW" sz="5400" b="1" dirty="0">
                <a:solidFill>
                  <a:schemeClr val="bg1"/>
                </a:solidFill>
              </a:rPr>
              <a:t>】</a:t>
            </a:r>
            <a:r>
              <a:rPr lang="zh-TW" altLang="en-US" sz="5400" b="1" dirty="0">
                <a:solidFill>
                  <a:schemeClr val="bg1"/>
                </a:solidFill>
              </a:rPr>
              <a:t>主題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734D15E-02DD-423C-9FDA-AE666E6AD130}"/>
              </a:ext>
            </a:extLst>
          </p:cNvPr>
          <p:cNvSpPr txBox="1"/>
          <p:nvPr/>
        </p:nvSpPr>
        <p:spPr>
          <a:xfrm>
            <a:off x="2761346" y="452529"/>
            <a:ext cx="44210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/>
              <a:t>綜合</a:t>
            </a: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4932" y="994787"/>
            <a:ext cx="7486022" cy="621239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10</a:t>
            </a:r>
            <a:r>
              <a:rPr lang="zh-TW" altLang="en-US" sz="6000" dirty="0"/>
              <a:t>分鐘～</a:t>
            </a:r>
            <a:endParaRPr lang="en-US" altLang="zh-TW" sz="6000" dirty="0"/>
          </a:p>
          <a:p>
            <a:r>
              <a:rPr lang="zh-TW" altLang="en-US" sz="4600" dirty="0"/>
              <a:t>請大家將平板先整齊</a:t>
            </a:r>
            <a:r>
              <a:rPr lang="zh-TW" altLang="en-US" sz="4600" b="1" u="sng" dirty="0"/>
              <a:t>放在桌上</a:t>
            </a:r>
            <a:endParaRPr lang="en-US" altLang="zh-TW" sz="4600" b="1" u="sng" dirty="0"/>
          </a:p>
          <a:p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  寫  讀報學習單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09262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交　讀報學習單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自主學習量表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因材網 學習問卷 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寫  讀報學習單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選擇</a:t>
            </a:r>
            <a:r>
              <a:rPr lang="en-US" altLang="zh-TW" sz="4800" b="1" dirty="0">
                <a:solidFill>
                  <a:schemeClr val="bg1"/>
                </a:solidFill>
              </a:rPr>
              <a:t>【</a:t>
            </a:r>
            <a:r>
              <a:rPr lang="zh-TW" altLang="en-US" sz="4800" b="1" dirty="0">
                <a:solidFill>
                  <a:schemeClr val="bg1"/>
                </a:solidFill>
              </a:rPr>
              <a:t>環保</a:t>
            </a:r>
            <a:r>
              <a:rPr lang="en-US" altLang="zh-TW" sz="4800" b="1" dirty="0">
                <a:solidFill>
                  <a:schemeClr val="bg1"/>
                </a:solidFill>
              </a:rPr>
              <a:t>】</a:t>
            </a:r>
            <a:r>
              <a:rPr lang="zh-TW" altLang="en-US" sz="4800" b="1" dirty="0">
                <a:solidFill>
                  <a:schemeClr val="bg1"/>
                </a:solidFill>
              </a:rPr>
              <a:t>主題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7FF021-49EF-4BB4-A539-32ED155DDBD0}"/>
              </a:ext>
            </a:extLst>
          </p:cNvPr>
          <p:cNvSpPr txBox="1"/>
          <p:nvPr/>
        </p:nvSpPr>
        <p:spPr>
          <a:xfrm>
            <a:off x="5250959" y="582804"/>
            <a:ext cx="43107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班級時間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1874017" y="3326006"/>
            <a:ext cx="647113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9181" y="401935"/>
            <a:ext cx="8480809" cy="6601767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</a:t>
            </a:r>
            <a:r>
              <a:rPr lang="zh-TW" altLang="en-US" sz="6000" dirty="0"/>
              <a:t>５分鐘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值日生拿乳品發下去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作業缺交者，請交回平板，</a:t>
            </a:r>
            <a:r>
              <a:rPr lang="zh-TW" altLang="en-US" sz="4800" dirty="0"/>
              <a:t>靜思反省</a:t>
            </a:r>
            <a:endParaRPr lang="en-US" altLang="zh-TW" sz="4600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作業全交者，可延長使用平板至第</a:t>
            </a:r>
            <a:r>
              <a:rPr lang="en-US" altLang="zh-TW" sz="4600" dirty="0"/>
              <a:t>4</a:t>
            </a:r>
            <a:r>
              <a:rPr lang="zh-TW" altLang="en-US" sz="4600" dirty="0"/>
              <a:t>節</a:t>
            </a:r>
            <a:endParaRPr lang="en-US" altLang="zh-TW" sz="4600" dirty="0"/>
          </a:p>
          <a:p>
            <a:r>
              <a:rPr lang="zh-TW" altLang="en-US" sz="4600" b="1" dirty="0"/>
              <a:t>請善用平板自主學習</a:t>
            </a:r>
            <a:endParaRPr lang="en-US" altLang="zh-TW" sz="4600" b="1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</a:t>
            </a:r>
          </a:p>
          <a:p>
            <a:r>
              <a:rPr lang="zh-TW" altLang="en-US" sz="6000" dirty="0"/>
              <a:t>在家用心自學</a:t>
            </a:r>
            <a:endParaRPr lang="en-US" altLang="zh-TW" sz="6000" dirty="0"/>
          </a:p>
          <a:p>
            <a:r>
              <a:rPr lang="zh-TW" altLang="en-US" sz="6000" dirty="0"/>
              <a:t>到校開心共學</a:t>
            </a:r>
            <a:endParaRPr lang="en-US" altLang="zh-TW" sz="6000" dirty="0"/>
          </a:p>
        </p:txBody>
      </p:sp>
    </p:spTree>
    <p:extLst>
      <p:ext uri="{BB962C8B-B14F-4D97-AF65-F5344CB8AC3E}">
        <p14:creationId xmlns:p14="http://schemas.microsoft.com/office/powerpoint/2010/main" val="4215385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激勵書籤</Template>
  <TotalTime>2688</TotalTime>
  <Words>680</Words>
  <Application>Microsoft Office PowerPoint</Application>
  <PresentationFormat>自訂</PresentationFormat>
  <Paragraphs>129</Paragraphs>
  <Slides>14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Microsoft JhengHei UI</vt:lpstr>
      <vt:lpstr>Microsoft JhengHei UI Light</vt:lpstr>
      <vt:lpstr>華康仿宋體W2</vt:lpstr>
      <vt:lpstr>Microsoft JhengHei</vt:lpstr>
      <vt:lpstr>Arial</vt:lpstr>
      <vt:lpstr>Sagona ExtraLight</vt:lpstr>
      <vt:lpstr>Office 佈景主題</vt:lpstr>
      <vt:lpstr>書籤鳥</vt:lpstr>
      <vt:lpstr>早自修 7:50~8:05  MSSR晨讀 請安靜閱讀 共讀班書【激流三勇士】   </vt:lpstr>
      <vt:lpstr>作業未完成的同學</vt:lpstr>
      <vt:lpstr>週三課表</vt:lpstr>
      <vt:lpstr>PowerPoint 簡報</vt:lpstr>
      <vt:lpstr>書籤鳥</vt:lpstr>
      <vt:lpstr>PowerPoint 簡報</vt:lpstr>
      <vt:lpstr>書籤鳥</vt:lpstr>
      <vt:lpstr>PowerPoint 簡報</vt:lpstr>
      <vt:lpstr>書籤鳥</vt:lpstr>
      <vt:lpstr>PowerPoint 簡報</vt:lpstr>
      <vt:lpstr>書籤鳥</vt:lpstr>
      <vt:lpstr>PowerPoint 簡報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16</cp:revision>
  <dcterms:created xsi:type="dcterms:W3CDTF">2021-08-31T13:24:41Z</dcterms:created>
  <dcterms:modified xsi:type="dcterms:W3CDTF">2021-09-21T09:29:45Z</dcterms:modified>
</cp:coreProperties>
</file>