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9" r:id="rId3"/>
    <p:sldId id="283" r:id="rId4"/>
    <p:sldId id="281" r:id="rId5"/>
    <p:sldId id="256" r:id="rId6"/>
    <p:sldId id="259" r:id="rId7"/>
    <p:sldId id="267" r:id="rId8"/>
    <p:sldId id="261" r:id="rId9"/>
    <p:sldId id="268" r:id="rId10"/>
    <p:sldId id="272" r:id="rId11"/>
    <p:sldId id="260" r:id="rId12"/>
    <p:sldId id="269" r:id="rId13"/>
    <p:sldId id="262" r:id="rId14"/>
    <p:sldId id="284" r:id="rId15"/>
    <p:sldId id="264" r:id="rId16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C6B"/>
    <a:srgbClr val="C00000"/>
    <a:srgbClr val="79B33B"/>
    <a:srgbClr val="E10B6B"/>
    <a:srgbClr val="FE6547"/>
    <a:srgbClr val="A7CEAF"/>
    <a:srgbClr val="196E93"/>
    <a:srgbClr val="B31E24"/>
    <a:srgbClr val="8E171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2021/9/21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2021/9/21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2021/9/21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4739" y="1155561"/>
            <a:ext cx="8169310" cy="3455444"/>
          </a:xfrm>
        </p:spPr>
        <p:txBody>
          <a:bodyPr>
            <a:normAutofit fontScale="90000"/>
          </a:bodyPr>
          <a:lstStyle/>
          <a:p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u="sng" dirty="0">
                <a:solidFill>
                  <a:srgbClr val="FF0000"/>
                </a:solidFill>
                <a:highlight>
                  <a:srgbClr val="FFFF00"/>
                </a:highlight>
              </a:rPr>
              <a:t>潔牙長請準備氟水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 健康課本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85779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環境議題專題研究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4400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防疫隔板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氟水漱口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69FA378-5527-4173-AE9B-992DDD5D2448}"/>
              </a:ext>
            </a:extLst>
          </p:cNvPr>
          <p:cNvSpPr txBox="1"/>
          <p:nvPr/>
        </p:nvSpPr>
        <p:spPr>
          <a:xfrm>
            <a:off x="2863780" y="500544"/>
            <a:ext cx="2491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健康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5D39AC8-E53D-40C4-8642-D1A39E6804BF}"/>
              </a:ext>
            </a:extLst>
          </p:cNvPr>
          <p:cNvSpPr txBox="1"/>
          <p:nvPr/>
        </p:nvSpPr>
        <p:spPr>
          <a:xfrm>
            <a:off x="2771649" y="6336891"/>
            <a:ext cx="22227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P82-83</a:t>
            </a:r>
            <a:endParaRPr lang="zh-TW" altLang="en-US" sz="48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70822"/>
            <a:ext cx="9435403" cy="733529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下一節英文課</a:t>
            </a:r>
            <a:endParaRPr lang="en-US" altLang="zh-TW" sz="6000" dirty="0"/>
          </a:p>
          <a:p>
            <a:r>
              <a:rPr lang="zh-TW" altLang="en-US" sz="6000" dirty="0"/>
              <a:t>請準備以下物品</a:t>
            </a:r>
            <a:endParaRPr lang="en-US" altLang="zh-TW" sz="6000" dirty="0"/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聯絡簿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</a:t>
            </a:r>
            <a:r>
              <a:rPr lang="en-US" altLang="zh-TW" sz="5340" dirty="0">
                <a:sym typeface="Wingdings" panose="05000000000000000000" pitchFamily="2" charset="2"/>
              </a:rPr>
              <a:t>1200</a:t>
            </a:r>
            <a:r>
              <a:rPr lang="zh-TW" altLang="en-US" sz="5340" dirty="0">
                <a:sym typeface="Wingdings" panose="05000000000000000000" pitchFamily="2" charset="2"/>
              </a:rPr>
              <a:t>單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en-US" altLang="zh-TW" sz="5340" dirty="0">
                <a:sym typeface="Wingdings" panose="05000000000000000000" pitchFamily="2" charset="2"/>
              </a:rPr>
              <a:t></a:t>
            </a:r>
            <a:r>
              <a:rPr lang="zh-TW" altLang="en-US" sz="5340" dirty="0">
                <a:sym typeface="Wingdings" panose="05000000000000000000" pitchFamily="2" charset="2"/>
              </a:rPr>
              <a:t>英文課本</a:t>
            </a:r>
            <a:endParaRPr lang="en-US" altLang="zh-TW" sz="534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8467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整理書包   座位清消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98571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按號碼收平板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綜合第三單元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7484F4E-10E6-43E8-A759-512A083D6E0B}"/>
              </a:ext>
            </a:extLst>
          </p:cNvPr>
          <p:cNvSpPr txBox="1"/>
          <p:nvPr/>
        </p:nvSpPr>
        <p:spPr>
          <a:xfrm>
            <a:off x="4993131" y="452528"/>
            <a:ext cx="2281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綜合</a:t>
            </a: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AF375172-BC8C-47F0-90CC-D92485400A63}"/>
              </a:ext>
            </a:extLst>
          </p:cNvPr>
          <p:cNvSpPr txBox="1"/>
          <p:nvPr/>
        </p:nvSpPr>
        <p:spPr>
          <a:xfrm>
            <a:off x="723481" y="887891"/>
            <a:ext cx="911385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15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：</a:t>
            </a:r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30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放學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 椅子抬起來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6859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537208"/>
              </p:ext>
            </p:extLst>
          </p:nvPr>
        </p:nvGraphicFramePr>
        <p:xfrm>
          <a:off x="0" y="91440"/>
          <a:ext cx="10058400" cy="7680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75024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498337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735853"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１．編號和指標名稱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５．練習題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２．影片重點１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６．練習題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３．影片重點２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７．動態評量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４．</a:t>
                      </a:r>
                      <a:r>
                        <a:rPr lang="zh-TW" altLang="en-US" sz="3200" b="1" dirty="0">
                          <a:solidFill>
                            <a:srgbClr val="FF0000"/>
                          </a:solidFill>
                        </a:rPr>
                        <a:t>換你出題（附解答）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８．動態評量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1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週四課表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27" y="2209448"/>
            <a:ext cx="9435403" cy="5367009"/>
          </a:xfrm>
        </p:spPr>
        <p:txBody>
          <a:bodyPr>
            <a:noAutofit/>
          </a:bodyPr>
          <a:lstStyle/>
          <a:p>
            <a:r>
              <a:rPr lang="zh-TW" altLang="en-US" sz="6000" dirty="0"/>
              <a:t>數國體閩</a:t>
            </a:r>
            <a:endParaRPr lang="en-US" altLang="zh-TW" sz="6000" dirty="0"/>
          </a:p>
          <a:p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4400" u="sng" dirty="0">
                <a:solidFill>
                  <a:srgbClr val="FF0000"/>
                </a:solidFill>
                <a:highlight>
                  <a:srgbClr val="FFFF00"/>
                </a:highlight>
              </a:rPr>
              <a:t>潔牙長請準備氟水</a:t>
            </a:r>
            <a:endParaRPr lang="en-US" altLang="zh-TW" sz="4400" u="sng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zh-TW" altLang="en-US" sz="6000" dirty="0"/>
              <a:t>健英綜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9957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zh-TW" altLang="en-US" sz="54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最大</a:t>
            </a:r>
            <a:r>
              <a:rPr lang="zh-TW" altLang="en-US" sz="5400" b="0" i="0" dirty="0">
                <a:solidFill>
                  <a:schemeClr val="bg1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公因數與最小公倍數 </a:t>
            </a:r>
            <a:endParaRPr lang="en-US" altLang="zh-TW" sz="5400" b="0" i="0" dirty="0">
              <a:solidFill>
                <a:schemeClr val="bg1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algn="ctr">
              <a:buNone/>
            </a:pPr>
            <a:r>
              <a:rPr lang="zh-TW" altLang="en-US" sz="54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六上數學 第一單元</a:t>
            </a:r>
            <a:endParaRPr lang="en-US" altLang="zh-TW" sz="5400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algn="ctr">
              <a:buNone/>
            </a:pPr>
            <a:r>
              <a:rPr lang="zh-TW" altLang="en-US" sz="5400" b="0" i="0" dirty="0">
                <a:solidFill>
                  <a:schemeClr val="bg1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因材網    練習卷２</a:t>
            </a:r>
            <a:endParaRPr lang="zh-TW" altLang="en-US" sz="66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考　單   發平板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數課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9" name="文字方塊 10">
            <a:extLst>
              <a:ext uri="{FF2B5EF4-FFF2-40B4-BE49-F238E27FC236}">
                <a16:creationId xmlns:a16="http://schemas.microsoft.com/office/drawing/2014/main" id="{1B2431EA-F54C-48CA-AE19-9591332796D7}"/>
              </a:ext>
            </a:extLst>
          </p:cNvPr>
          <p:cNvSpPr txBox="1"/>
          <p:nvPr/>
        </p:nvSpPr>
        <p:spPr>
          <a:xfrm>
            <a:off x="3177663" y="2857230"/>
            <a:ext cx="150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1200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D97298-98F6-4C50-BE71-012F8002E50C}"/>
              </a:ext>
            </a:extLst>
          </p:cNvPr>
          <p:cNvSpPr txBox="1"/>
          <p:nvPr/>
        </p:nvSpPr>
        <p:spPr>
          <a:xfrm>
            <a:off x="7645826" y="5184209"/>
            <a:ext cx="21814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P38-41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出去走走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缺交者 請靜思反省寫數８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11634" y="1730679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國作３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通過　準時下課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搓搓樂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  <p:sp>
        <p:nvSpPr>
          <p:cNvPr id="9" name="文字版面配置區 50">
            <a:extLst>
              <a:ext uri="{FF2B5EF4-FFF2-40B4-BE49-F238E27FC236}">
                <a16:creationId xmlns:a16="http://schemas.microsoft.com/office/drawing/2014/main" id="{878C5093-8A83-47DC-B0F8-D5FAAABD8C3B}"/>
              </a:ext>
            </a:extLst>
          </p:cNvPr>
          <p:cNvSpPr txBox="1">
            <a:spLocks/>
          </p:cNvSpPr>
          <p:nvPr/>
        </p:nvSpPr>
        <p:spPr>
          <a:xfrm>
            <a:off x="442960" y="1730679"/>
            <a:ext cx="2194560" cy="5571460"/>
          </a:xfrm>
          <a:prstGeom prst="rect">
            <a:avLst/>
          </a:prstGeom>
          <a:solidFill>
            <a:schemeClr val="accent6"/>
          </a:solidFill>
        </p:spPr>
        <p:txBody>
          <a:bodyPr vert="eaVert" lIns="91440" tIns="45720" rIns="91440" bIns="45720" rtlCol="0" anchor="ctr">
            <a:norm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    （        訂後重考）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明考　單      分過關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25CC690-F810-445E-81C5-507A90E45D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60" y="2780931"/>
            <a:ext cx="2402032" cy="271295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EE43BA18-371A-4E1F-8A4A-C078BA787A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9089" y="3560360"/>
            <a:ext cx="1511939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654" y="218551"/>
            <a:ext cx="9435403" cy="7335297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下一節體育課</a:t>
            </a:r>
            <a:endParaRPr lang="en-US" altLang="zh-TW" sz="6000" dirty="0"/>
          </a:p>
          <a:p>
            <a:r>
              <a:rPr lang="zh-TW" altLang="en-US" sz="6000" dirty="0"/>
              <a:t>因為再下一節閩語課</a:t>
            </a:r>
            <a:endParaRPr lang="en-US" altLang="zh-TW" sz="6000" dirty="0"/>
          </a:p>
          <a:p>
            <a:r>
              <a:rPr lang="zh-TW" altLang="en-US" sz="6000" dirty="0"/>
              <a:t>所以請放好閩語課本</a:t>
            </a:r>
            <a:endParaRPr lang="en-US" altLang="zh-TW" sz="6000" dirty="0"/>
          </a:p>
          <a:p>
            <a:r>
              <a:rPr lang="zh-TW" altLang="en-US" sz="6000" dirty="0"/>
              <a:t>再帶水壺</a:t>
            </a: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排隊上體育課</a:t>
            </a:r>
          </a:p>
          <a:p>
            <a:endParaRPr lang="en-US" altLang="zh-TW" sz="6000" dirty="0"/>
          </a:p>
          <a:p>
            <a:r>
              <a:rPr lang="zh-TW" altLang="en-US" sz="4000" b="1" dirty="0"/>
              <a:t>第四節客語在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活動中心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1F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社會教室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彥擎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思穎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　請帶鉛筆盒）</a:t>
            </a:r>
            <a:endParaRPr lang="en-US" altLang="zh-TW" sz="4000" b="1" kern="100" dirty="0"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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請</a:t>
            </a:r>
            <a:r>
              <a:rPr lang="zh-TW" altLang="en-US" sz="4000" b="1" u="sng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提早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11:45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102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協助卓老師。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241901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</TotalTime>
  <Words>695</Words>
  <Application>Microsoft Office PowerPoint</Application>
  <PresentationFormat>自訂</PresentationFormat>
  <Paragraphs>130</Paragraphs>
  <Slides>15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Microsoft JhengHei UI</vt:lpstr>
      <vt:lpstr>Microsoft JhengHei UI Light</vt:lpstr>
      <vt:lpstr>Microsoft JhengHei</vt:lpstr>
      <vt:lpstr>Arial</vt:lpstr>
      <vt:lpstr>Sagona ExtraLight</vt:lpstr>
      <vt:lpstr>Office 佈景主題</vt:lpstr>
      <vt:lpstr>書籤鳥</vt:lpstr>
      <vt:lpstr>早自修 7:50~8:05  MSSR晨讀 請安靜閱讀 共讀班書【激流三勇士】   </vt:lpstr>
      <vt:lpstr>作業未完成的同學</vt:lpstr>
      <vt:lpstr>PowerPoint 簡報</vt:lpstr>
      <vt:lpstr>週四課表</vt:lpstr>
      <vt:lpstr>書籤鳥</vt:lpstr>
      <vt:lpstr>PowerPoint 簡報</vt:lpstr>
      <vt:lpstr>書籤鳥</vt:lpstr>
      <vt:lpstr>PowerPoint 簡報</vt:lpstr>
      <vt:lpstr>盛飯、用餐 中午量體溫  １２：１５潔牙 １２：２５午睡 潔牙長請準備氟水</vt:lpstr>
      <vt:lpstr>書籤鳥</vt:lpstr>
      <vt:lpstr>PowerPoint 簡報</vt:lpstr>
      <vt:lpstr>書籤鳥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17</cp:revision>
  <dcterms:created xsi:type="dcterms:W3CDTF">2021-08-31T13:24:41Z</dcterms:created>
  <dcterms:modified xsi:type="dcterms:W3CDTF">2021-09-21T12:30:25Z</dcterms:modified>
</cp:coreProperties>
</file>