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79" r:id="rId3"/>
    <p:sldId id="283" r:id="rId4"/>
    <p:sldId id="281" r:id="rId5"/>
    <p:sldId id="256" r:id="rId6"/>
    <p:sldId id="259" r:id="rId7"/>
    <p:sldId id="267" r:id="rId8"/>
    <p:sldId id="261" r:id="rId9"/>
    <p:sldId id="268" r:id="rId10"/>
    <p:sldId id="272" r:id="rId11"/>
    <p:sldId id="260" r:id="rId12"/>
    <p:sldId id="269" r:id="rId13"/>
    <p:sldId id="262" r:id="rId14"/>
    <p:sldId id="284" r:id="rId15"/>
    <p:sldId id="264" r:id="rId16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C6B"/>
    <a:srgbClr val="C00000"/>
    <a:srgbClr val="79B33B"/>
    <a:srgbClr val="E10B6B"/>
    <a:srgbClr val="FE6547"/>
    <a:srgbClr val="A7CEAF"/>
    <a:srgbClr val="196E93"/>
    <a:srgbClr val="B31E24"/>
    <a:srgbClr val="8E171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2021/9/21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2021/9/21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1844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1465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2021/9/21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4082-C751-44E5-BAFC-873C8CE84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4739" y="1155561"/>
            <a:ext cx="8169310" cy="3455444"/>
          </a:xfrm>
        </p:spPr>
        <p:txBody>
          <a:bodyPr>
            <a:normAutofit fontScale="90000"/>
          </a:bodyPr>
          <a:lstStyle/>
          <a:p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盛飯、用餐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中午量體溫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１２：１５潔牙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１２：２５午睡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u="sng" dirty="0">
                <a:solidFill>
                  <a:srgbClr val="FF0000"/>
                </a:solidFill>
                <a:highlight>
                  <a:srgbClr val="FFFF00"/>
                </a:highlight>
              </a:rPr>
              <a:t>潔牙長請準備氟水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2243CC-BEEA-4801-A35D-E4197E84E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82533"/>
            <a:ext cx="10028255" cy="249199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sym typeface="Wingdings" panose="05000000000000000000" pitchFamily="2" charset="2"/>
              </a:rPr>
              <a:t></a:t>
            </a:r>
            <a:r>
              <a:rPr lang="zh-TW" altLang="en-US" sz="3200" dirty="0"/>
              <a:t>午休整潔活動：</a:t>
            </a:r>
            <a:endParaRPr lang="en-US" altLang="zh-TW" sz="3200" dirty="0"/>
          </a:p>
          <a:p>
            <a:pPr algn="l"/>
            <a:r>
              <a:rPr lang="en-US" altLang="zh-TW" sz="3200" dirty="0"/>
              <a:t>	</a:t>
            </a:r>
            <a:r>
              <a:rPr lang="zh-TW" altLang="en-US" sz="3200" dirty="0"/>
              <a:t>請衛生股長</a:t>
            </a:r>
            <a:r>
              <a:rPr lang="zh-TW" altLang="en-US" sz="3200" u="sng" dirty="0"/>
              <a:t>誠瑋</a:t>
            </a:r>
            <a:r>
              <a:rPr lang="zh-TW" altLang="en-US" sz="3200" dirty="0"/>
              <a:t>協助檢查並機動加強清潔</a:t>
            </a:r>
            <a:r>
              <a:rPr lang="en-US" altLang="zh-TW" sz="3200" dirty="0"/>
              <a:t>	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外掃區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請小組長協助－</a:t>
            </a:r>
            <a:r>
              <a:rPr lang="zh-TW" altLang="en-US" sz="3200" u="sng" dirty="0">
                <a:sym typeface="Wingdings" panose="05000000000000000000" pitchFamily="2" charset="2"/>
              </a:rPr>
              <a:t>文寧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振宏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庭恩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教室內外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</a:t>
            </a:r>
            <a:r>
              <a:rPr lang="zh-TW" altLang="en-US" sz="3200" u="sng" dirty="0">
                <a:sym typeface="Wingdings" panose="05000000000000000000" pitchFamily="2" charset="2"/>
              </a:rPr>
              <a:t>采瑜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玉琪</a:t>
            </a:r>
            <a:r>
              <a:rPr lang="zh-TW" altLang="en-US" sz="3200" dirty="0">
                <a:sym typeface="Wingdings" panose="05000000000000000000" pitchFamily="2" charset="2"/>
              </a:rPr>
              <a:t>協助整理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3697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1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 健康課本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85779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環境議題專題研究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74400" y="1748411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防疫隔板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氟水漱口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69FA378-5527-4173-AE9B-992DDD5D2448}"/>
              </a:ext>
            </a:extLst>
          </p:cNvPr>
          <p:cNvSpPr txBox="1"/>
          <p:nvPr/>
        </p:nvSpPr>
        <p:spPr>
          <a:xfrm>
            <a:off x="2863780" y="500544"/>
            <a:ext cx="2491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健康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5D39AC8-E53D-40C4-8642-D1A39E6804BF}"/>
              </a:ext>
            </a:extLst>
          </p:cNvPr>
          <p:cNvSpPr txBox="1"/>
          <p:nvPr/>
        </p:nvSpPr>
        <p:spPr>
          <a:xfrm>
            <a:off x="2771649" y="6336891"/>
            <a:ext cx="2222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P82-83</a:t>
            </a:r>
            <a:endParaRPr lang="zh-TW" altLang="en-US" sz="4800" b="1" dirty="0">
              <a:solidFill>
                <a:schemeClr val="bg1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5492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70822"/>
            <a:ext cx="9435403" cy="7335297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下一節英文課</a:t>
            </a:r>
            <a:endParaRPr lang="en-US" altLang="zh-TW" sz="6000" dirty="0"/>
          </a:p>
          <a:p>
            <a:r>
              <a:rPr lang="zh-TW" altLang="en-US" sz="6000" dirty="0"/>
              <a:t>請準備以下物品</a:t>
            </a:r>
            <a:endParaRPr lang="en-US" altLang="zh-TW" sz="6000" dirty="0"/>
          </a:p>
          <a:p>
            <a:pPr lvl="8" algn="l"/>
            <a:r>
              <a:rPr lang="zh-TW" altLang="en-US" sz="5340" dirty="0">
                <a:sym typeface="Wingdings" panose="05000000000000000000" pitchFamily="2" charset="2"/>
              </a:rPr>
              <a:t>聯絡簿</a:t>
            </a:r>
            <a:endParaRPr lang="en-US" altLang="zh-TW" sz="5340" dirty="0">
              <a:sym typeface="Wingdings" panose="05000000000000000000" pitchFamily="2" charset="2"/>
            </a:endParaRPr>
          </a:p>
          <a:p>
            <a:pPr lvl="8" algn="l"/>
            <a:r>
              <a:rPr lang="zh-TW" altLang="en-US" sz="5340" dirty="0">
                <a:sym typeface="Wingdings" panose="05000000000000000000" pitchFamily="2" charset="2"/>
              </a:rPr>
              <a:t></a:t>
            </a:r>
            <a:r>
              <a:rPr lang="en-US" altLang="zh-TW" sz="5340" dirty="0">
                <a:sym typeface="Wingdings" panose="05000000000000000000" pitchFamily="2" charset="2"/>
              </a:rPr>
              <a:t>1200</a:t>
            </a:r>
            <a:r>
              <a:rPr lang="zh-TW" altLang="en-US" sz="5340" dirty="0">
                <a:sym typeface="Wingdings" panose="05000000000000000000" pitchFamily="2" charset="2"/>
              </a:rPr>
              <a:t>單</a:t>
            </a:r>
            <a:endParaRPr lang="en-US" altLang="zh-TW" sz="5340" dirty="0">
              <a:sym typeface="Wingdings" panose="05000000000000000000" pitchFamily="2" charset="2"/>
            </a:endParaRPr>
          </a:p>
          <a:p>
            <a:pPr lvl="8" algn="l"/>
            <a:r>
              <a:rPr lang="en-US" altLang="zh-TW" sz="5340" dirty="0">
                <a:sym typeface="Wingdings" panose="05000000000000000000" pitchFamily="2" charset="2"/>
              </a:rPr>
              <a:t></a:t>
            </a:r>
            <a:r>
              <a:rPr lang="zh-TW" altLang="en-US" sz="5340" dirty="0">
                <a:sym typeface="Wingdings" panose="05000000000000000000" pitchFamily="2" charset="2"/>
              </a:rPr>
              <a:t>英文課本</a:t>
            </a:r>
            <a:endParaRPr lang="en-US" altLang="zh-TW" sz="534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38467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整理書包   座位清消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98571" y="1748411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按號碼收平板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6949" y="1739068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綜合第三單元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7484F4E-10E6-43E8-A759-512A083D6E0B}"/>
              </a:ext>
            </a:extLst>
          </p:cNvPr>
          <p:cNvSpPr txBox="1"/>
          <p:nvPr/>
        </p:nvSpPr>
        <p:spPr>
          <a:xfrm>
            <a:off x="4993131" y="452528"/>
            <a:ext cx="2281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綜合</a:t>
            </a:r>
          </a:p>
        </p:txBody>
      </p:sp>
    </p:spTree>
    <p:extLst>
      <p:ext uri="{BB962C8B-B14F-4D97-AF65-F5344CB8AC3E}">
        <p14:creationId xmlns:p14="http://schemas.microsoft.com/office/powerpoint/2010/main" val="4203291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AF375172-BC8C-47F0-90CC-D92485400A63}"/>
              </a:ext>
            </a:extLst>
          </p:cNvPr>
          <p:cNvSpPr txBox="1"/>
          <p:nvPr/>
        </p:nvSpPr>
        <p:spPr>
          <a:xfrm>
            <a:off x="723481" y="887891"/>
            <a:ext cx="9113855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15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：</a:t>
            </a:r>
            <a: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30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放學</a:t>
            </a: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桌子對正線</a:t>
            </a: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 椅子抬起來</a:t>
            </a: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聽廣播進行防疫分流放學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6859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17EFB55-5E90-4C82-9949-52B798304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9" y="3413927"/>
            <a:ext cx="6732395" cy="3869167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46477"/>
            <a:ext cx="9937820" cy="2924071"/>
          </a:xfrm>
        </p:spPr>
        <p:txBody>
          <a:bodyPr anchor="ctr">
            <a:normAutofit fontScale="90000"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r>
              <a:rPr lang="zh-TW" altLang="en-US" sz="6000" dirty="0"/>
              <a:t>  </a:t>
            </a: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請安靜閱讀</a:t>
            </a:r>
            <a:br>
              <a:rPr lang="en-US" altLang="zh-TW" sz="6000" dirty="0"/>
            </a:br>
            <a:r>
              <a:rPr lang="zh-TW" altLang="en-US" sz="6000" dirty="0"/>
              <a:t>共讀班書</a:t>
            </a:r>
            <a:r>
              <a:rPr lang="en-US" altLang="zh-TW" sz="6000" dirty="0"/>
              <a:t>【</a:t>
            </a:r>
            <a:r>
              <a:rPr lang="zh-TW" altLang="en-US" sz="6000" dirty="0"/>
              <a:t>激流三勇士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br>
              <a:rPr lang="en-US" altLang="zh-TW" sz="6000" dirty="0"/>
            </a:br>
            <a:br>
              <a:rPr lang="en-US" altLang="zh-TW" sz="6000" dirty="0"/>
            </a:b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8831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2740F-6CE9-40BB-BB2F-1FCE0B455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1240077"/>
          </a:xfrm>
        </p:spPr>
        <p:txBody>
          <a:bodyPr/>
          <a:lstStyle/>
          <a:p>
            <a:r>
              <a:rPr lang="zh-TW" altLang="en-US" dirty="0"/>
              <a:t>作業未完成的同學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64FB198-4DCA-4EDE-9F72-FA7073C65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2612571"/>
            <a:ext cx="7543800" cy="470262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/>
              <a:t>１．請留在座位，思過反省，加強學習。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２．同學們請勿干擾。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３．有要事須離開，請務必告知導師。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４．下課時教室內請保持安靜。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５．歡迎其他同學們離開教室，望遠凝視。</a:t>
            </a:r>
            <a:endParaRPr lang="en-US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275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3A6A32-E3FA-4569-9BCE-693AD9739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810B3EA-61F0-44CA-AA42-E3C53ACB5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9A82E7EF-680E-488E-84A2-C65C455FF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537208"/>
              </p:ext>
            </p:extLst>
          </p:nvPr>
        </p:nvGraphicFramePr>
        <p:xfrm>
          <a:off x="0" y="91440"/>
          <a:ext cx="10058400" cy="7680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075024">
                  <a:extLst>
                    <a:ext uri="{9D8B030D-6E8A-4147-A177-3AD203B41FA5}">
                      <a16:colId xmlns:a16="http://schemas.microsoft.com/office/drawing/2014/main" val="1485229126"/>
                    </a:ext>
                  </a:extLst>
                </a:gridCol>
                <a:gridCol w="4983376">
                  <a:extLst>
                    <a:ext uri="{9D8B030D-6E8A-4147-A177-3AD203B41FA5}">
                      <a16:colId xmlns:a16="http://schemas.microsoft.com/office/drawing/2014/main" val="224152778"/>
                    </a:ext>
                  </a:extLst>
                </a:gridCol>
              </a:tblGrid>
              <a:tr h="1735853">
                <a:tc>
                  <a:txBody>
                    <a:bodyPr/>
                    <a:lstStyle/>
                    <a:p>
                      <a:r>
                        <a:rPr lang="zh-TW" altLang="en-US" sz="3200" b="1" dirty="0"/>
                        <a:t>１．編號和指標名稱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５．練習題</a:t>
                      </a:r>
                      <a:endParaRPr lang="en-US" alt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（不用抄題目，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只要寫</a:t>
                      </a:r>
                      <a:r>
                        <a:rPr kumimoji="0" lang="zh-TW" altLang="en-US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計算過程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和</a:t>
                      </a:r>
                      <a:r>
                        <a:rPr kumimoji="0" lang="zh-TW" altLang="en-US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答：　　　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811428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２．影片重點１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６．練習題</a:t>
                      </a:r>
                      <a:endParaRPr lang="en-US" alt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780858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３．影片重點２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７．動態評量</a:t>
                      </a:r>
                      <a:endParaRPr lang="en-US" altLang="zh-TW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endParaRPr lang="zh-TW" alt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320177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４．</a:t>
                      </a:r>
                      <a:r>
                        <a:rPr lang="zh-TW" altLang="en-US" sz="3200" b="1" dirty="0">
                          <a:solidFill>
                            <a:srgbClr val="FF0000"/>
                          </a:solidFill>
                        </a:rPr>
                        <a:t>換你出題（附解答）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８．動態評量</a:t>
                      </a:r>
                      <a:endParaRPr lang="en-US" altLang="zh-TW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endParaRPr lang="zh-TW" alt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39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51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週四課表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127" y="2209448"/>
            <a:ext cx="9435403" cy="5367009"/>
          </a:xfrm>
        </p:spPr>
        <p:txBody>
          <a:bodyPr>
            <a:noAutofit/>
          </a:bodyPr>
          <a:lstStyle/>
          <a:p>
            <a:r>
              <a:rPr lang="zh-TW" altLang="en-US" sz="6000" dirty="0"/>
              <a:t>數國體閩</a:t>
            </a:r>
            <a:endParaRPr lang="en-US" altLang="zh-TW" sz="6000" dirty="0"/>
          </a:p>
          <a:p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潔牙</a:t>
            </a:r>
            <a:endParaRPr lang="en-US" altLang="zh-TW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</a:rPr>
              <a:t>12:25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午睡</a:t>
            </a:r>
            <a:endParaRPr lang="en-US" altLang="zh-TW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sz="4400" u="sng" dirty="0">
                <a:solidFill>
                  <a:srgbClr val="FF0000"/>
                </a:solidFill>
                <a:highlight>
                  <a:srgbClr val="FFFF00"/>
                </a:highlight>
              </a:rPr>
              <a:t>潔牙長請準備氟水</a:t>
            </a:r>
            <a:endParaRPr lang="en-US" altLang="zh-TW" sz="4400" u="sng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zh-TW" altLang="en-US" sz="6000" dirty="0"/>
              <a:t>健英綜</a:t>
            </a:r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9957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 fontScale="70000" lnSpcReduction="20000"/>
          </a:bodyPr>
          <a:lstStyle/>
          <a:p>
            <a:pPr marL="0" indent="0" algn="ctr">
              <a:buNone/>
            </a:pPr>
            <a:r>
              <a:rPr lang="zh-TW" altLang="en-US" sz="54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最大</a:t>
            </a:r>
            <a:r>
              <a:rPr lang="zh-TW" altLang="en-US" sz="5400" b="0" i="0" dirty="0">
                <a:solidFill>
                  <a:schemeClr val="bg1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公因數與最小公倍數 </a:t>
            </a:r>
            <a:endParaRPr lang="en-US" altLang="zh-TW" sz="5400" b="0" i="0" dirty="0">
              <a:solidFill>
                <a:schemeClr val="bg1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en-US" sz="54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六上數學 第一單元</a:t>
            </a:r>
            <a:endParaRPr lang="en-US" altLang="zh-TW" sz="5400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en-US" sz="5400" b="0" i="0" dirty="0">
                <a:solidFill>
                  <a:schemeClr val="bg1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因材網    練習卷２</a:t>
            </a:r>
            <a:endParaRPr lang="zh-TW" altLang="en-US" sz="66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考　單   發平板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數課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28C3AB-4E92-4716-9161-4FEBD63399DC}"/>
              </a:ext>
            </a:extLst>
          </p:cNvPr>
          <p:cNvSpPr txBox="1"/>
          <p:nvPr/>
        </p:nvSpPr>
        <p:spPr>
          <a:xfrm>
            <a:off x="1636775" y="351691"/>
            <a:ext cx="4475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/>
              <a:t>數學</a:t>
            </a:r>
          </a:p>
        </p:txBody>
      </p:sp>
      <p:sp>
        <p:nvSpPr>
          <p:cNvPr id="9" name="文字方塊 10">
            <a:extLst>
              <a:ext uri="{FF2B5EF4-FFF2-40B4-BE49-F238E27FC236}">
                <a16:creationId xmlns:a16="http://schemas.microsoft.com/office/drawing/2014/main" id="{1B2431EA-F54C-48CA-AE19-9591332796D7}"/>
              </a:ext>
            </a:extLst>
          </p:cNvPr>
          <p:cNvSpPr txBox="1"/>
          <p:nvPr/>
        </p:nvSpPr>
        <p:spPr>
          <a:xfrm>
            <a:off x="3177663" y="2857230"/>
            <a:ext cx="150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cn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b="1" dirty="0">
                <a:solidFill>
                  <a:schemeClr val="bg1"/>
                </a:solidFill>
              </a:rPr>
              <a:t>1200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CD97298-98F6-4C50-BE71-012F8002E50C}"/>
              </a:ext>
            </a:extLst>
          </p:cNvPr>
          <p:cNvSpPr txBox="1"/>
          <p:nvPr/>
        </p:nvSpPr>
        <p:spPr>
          <a:xfrm>
            <a:off x="7645826" y="5184209"/>
            <a:ext cx="21814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cn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b="1" dirty="0">
                <a:solidFill>
                  <a:schemeClr val="bg1"/>
                </a:solidFill>
              </a:rPr>
              <a:t>P38-41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732341"/>
            <a:ext cx="9435403" cy="6773778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r>
              <a:rPr lang="zh-TW" altLang="en-US" sz="6000" dirty="0"/>
              <a:t>出去走走</a:t>
            </a:r>
            <a:endParaRPr lang="en-US" altLang="zh-TW" sz="6000" dirty="0"/>
          </a:p>
          <a:p>
            <a:r>
              <a:rPr lang="zh-TW" altLang="en-US" sz="6000" dirty="0"/>
              <a:t>操場跑跑</a:t>
            </a:r>
            <a:endParaRPr lang="en-US" altLang="zh-TW" sz="6000" dirty="0"/>
          </a:p>
          <a:p>
            <a:r>
              <a:rPr lang="zh-TW" altLang="en-US" sz="6000" dirty="0"/>
              <a:t>望遠凝視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缺交者 請靜思反省寫數８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93664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11634" y="1730679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國作３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通過　準時下課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搓搓樂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4F270C-4D7B-4159-A61F-C222DE1B5997}"/>
              </a:ext>
            </a:extLst>
          </p:cNvPr>
          <p:cNvSpPr txBox="1"/>
          <p:nvPr/>
        </p:nvSpPr>
        <p:spPr>
          <a:xfrm>
            <a:off x="5164852" y="452529"/>
            <a:ext cx="40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國語</a:t>
            </a:r>
          </a:p>
        </p:txBody>
      </p:sp>
      <p:sp>
        <p:nvSpPr>
          <p:cNvPr id="9" name="文字版面配置區 50">
            <a:extLst>
              <a:ext uri="{FF2B5EF4-FFF2-40B4-BE49-F238E27FC236}">
                <a16:creationId xmlns:a16="http://schemas.microsoft.com/office/drawing/2014/main" id="{878C5093-8A83-47DC-B0F8-D5FAAABD8C3B}"/>
              </a:ext>
            </a:extLst>
          </p:cNvPr>
          <p:cNvSpPr txBox="1">
            <a:spLocks/>
          </p:cNvSpPr>
          <p:nvPr/>
        </p:nvSpPr>
        <p:spPr>
          <a:xfrm>
            <a:off x="442960" y="1730679"/>
            <a:ext cx="2194560" cy="5571460"/>
          </a:xfrm>
          <a:prstGeom prst="rect">
            <a:avLst/>
          </a:prstGeom>
          <a:solidFill>
            <a:schemeClr val="accent6"/>
          </a:solidFill>
        </p:spPr>
        <p:txBody>
          <a:bodyPr vert="eaVert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    （        訂後重考）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明考　單      分過關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25CC690-F810-445E-81C5-507A90E45D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60" y="2780931"/>
            <a:ext cx="2402032" cy="2712955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EE43BA18-371A-4E1F-8A4A-C078BA787A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9089" y="3560360"/>
            <a:ext cx="1511939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654" y="218551"/>
            <a:ext cx="9435403" cy="7335297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下一節體育課</a:t>
            </a:r>
            <a:endParaRPr lang="en-US" altLang="zh-TW" sz="6000" dirty="0"/>
          </a:p>
          <a:p>
            <a:r>
              <a:rPr lang="zh-TW" altLang="en-US" sz="6000" dirty="0"/>
              <a:t>因為再下一節閩語課</a:t>
            </a:r>
            <a:endParaRPr lang="en-US" altLang="zh-TW" sz="6000" dirty="0"/>
          </a:p>
          <a:p>
            <a:r>
              <a:rPr lang="zh-TW" altLang="en-US" sz="6000" dirty="0"/>
              <a:t>所以請放好閩語課本</a:t>
            </a:r>
            <a:endParaRPr lang="en-US" altLang="zh-TW" sz="6000" dirty="0"/>
          </a:p>
          <a:p>
            <a:r>
              <a:rPr lang="zh-TW" altLang="en-US" sz="6000" dirty="0"/>
              <a:t>再帶水壺</a:t>
            </a: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排隊上體育課</a:t>
            </a:r>
          </a:p>
          <a:p>
            <a:endParaRPr lang="en-US" altLang="zh-TW" sz="6000" dirty="0"/>
          </a:p>
          <a:p>
            <a:r>
              <a:rPr lang="zh-TW" altLang="en-US" sz="4000" b="1" dirty="0"/>
              <a:t>第四節客語在</a:t>
            </a:r>
            <a:r>
              <a:rPr lang="zh-TW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活動中心</a:t>
            </a:r>
            <a:r>
              <a:rPr lang="en-US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1F</a:t>
            </a:r>
            <a:r>
              <a:rPr lang="zh-TW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社會教室</a:t>
            </a:r>
            <a:endParaRPr lang="en-US" altLang="zh-TW" sz="40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en-US" sz="40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lang="zh-TW" altLang="en-US" sz="4000" b="1" u="sng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彥擎</a:t>
            </a:r>
            <a:r>
              <a:rPr lang="zh-TW" altLang="en-US" sz="40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en-US" sz="4000" b="1" u="sng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思穎</a:t>
            </a:r>
            <a:r>
              <a:rPr lang="zh-TW" altLang="en-US" sz="40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　請帶鉛筆盒）</a:t>
            </a:r>
            <a:endParaRPr lang="en-US" altLang="zh-TW" sz="4000" b="1" kern="100" dirty="0"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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請</a:t>
            </a:r>
            <a:r>
              <a:rPr lang="zh-TW" altLang="en-US" sz="4000" b="1" u="sng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韵喬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提早</a:t>
            </a:r>
            <a:r>
              <a:rPr lang="en-US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11:45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到</a:t>
            </a:r>
            <a:r>
              <a:rPr lang="en-US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102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協助卓老師。</a:t>
            </a:r>
            <a:endParaRPr lang="en-US" altLang="zh-TW" sz="40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241901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</TotalTime>
  <Words>695</Words>
  <Application>Microsoft Office PowerPoint</Application>
  <PresentationFormat>自訂</PresentationFormat>
  <Paragraphs>130</Paragraphs>
  <Slides>15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Microsoft JhengHei UI</vt:lpstr>
      <vt:lpstr>Microsoft JhengHei UI Light</vt:lpstr>
      <vt:lpstr>Microsoft JhengHei</vt:lpstr>
      <vt:lpstr>Arial</vt:lpstr>
      <vt:lpstr>Sagona ExtraLight</vt:lpstr>
      <vt:lpstr>Office 佈景主題</vt:lpstr>
      <vt:lpstr>書籤鳥</vt:lpstr>
      <vt:lpstr>早自修 7:50~8:05  MSSR晨讀 請安靜閱讀 共讀班書【激流三勇士】   </vt:lpstr>
      <vt:lpstr>作業未完成的同學</vt:lpstr>
      <vt:lpstr>PowerPoint 簡報</vt:lpstr>
      <vt:lpstr>週四課表</vt:lpstr>
      <vt:lpstr>書籤鳥</vt:lpstr>
      <vt:lpstr>PowerPoint 簡報</vt:lpstr>
      <vt:lpstr>書籤鳥</vt:lpstr>
      <vt:lpstr>PowerPoint 簡報</vt:lpstr>
      <vt:lpstr>盛飯、用餐 中午量體溫  １２：１５潔牙 １２：２５午睡 潔牙長請準備氟水</vt:lpstr>
      <vt:lpstr>書籤鳥</vt:lpstr>
      <vt:lpstr>PowerPoint 簡報</vt:lpstr>
      <vt:lpstr>書籤鳥</vt:lpstr>
      <vt:lpstr>PowerPoint 簡報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17</cp:revision>
  <dcterms:created xsi:type="dcterms:W3CDTF">2021-08-31T13:24:41Z</dcterms:created>
  <dcterms:modified xsi:type="dcterms:W3CDTF">2021-09-21T12:30:25Z</dcterms:modified>
</cp:coreProperties>
</file>