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3" r:id="rId4"/>
    <p:sldId id="256" r:id="rId5"/>
    <p:sldId id="273" r:id="rId6"/>
    <p:sldId id="259" r:id="rId7"/>
    <p:sldId id="277" r:id="rId8"/>
    <p:sldId id="261" r:id="rId9"/>
    <p:sldId id="280" r:id="rId10"/>
    <p:sldId id="260" r:id="rId11"/>
    <p:sldId id="274" r:id="rId12"/>
    <p:sldId id="262" r:id="rId13"/>
    <p:sldId id="284" r:id="rId14"/>
    <p:sldId id="264" r:id="rId15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2021/9/29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2021/9/29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1680" userDrawn="1">
          <p15:clr>
            <a:srgbClr val="FBAE40"/>
          </p15:clr>
        </p15:guide>
        <p15:guide id="3" pos="1752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3192" userDrawn="1">
          <p15:clr>
            <a:srgbClr val="FBAE40"/>
          </p15:clr>
        </p15:guide>
        <p15:guide id="6" pos="4584" userDrawn="1">
          <p15:clr>
            <a:srgbClr val="FBAE40"/>
          </p15:clr>
        </p15:guide>
        <p15:guide id="7" pos="4656" userDrawn="1">
          <p15:clr>
            <a:srgbClr val="FBAE40"/>
          </p15:clr>
        </p15:guide>
        <p15:guide id="8" pos="6048" userDrawn="1">
          <p15:clr>
            <a:srgbClr val="FBAE40"/>
          </p15:clr>
        </p15:guide>
        <p15:guide id="9" orient="horz" pos="288" userDrawn="1">
          <p15:clr>
            <a:srgbClr val="FBAE40"/>
          </p15:clr>
        </p15:guide>
        <p15:guide id="10" orient="horz" pos="46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2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2021/9/29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r" rtl="0">
              <a:spcBef>
                <a:spcPts val="0"/>
              </a:spcBef>
              <a:buNone/>
            </a:pPr>
            <a:r>
              <a:rPr lang="zh-TW" altLang="en-US" sz="5400" b="1" kern="0" spc="-300" dirty="0">
                <a:solidFill>
                  <a:schemeClr val="bg1"/>
                </a:solidFill>
              </a:rPr>
              <a:t>國４習作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55346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kern="0" spc="-300" dirty="0">
                <a:solidFill>
                  <a:schemeClr val="bg1"/>
                </a:solidFill>
              </a:rPr>
              <a:t>        國３小考</a:t>
            </a:r>
            <a:endParaRPr lang="en-US" altLang="zh-TW" sz="5400" b="1" kern="0" spc="-300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494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考１２００單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4B3444C-6575-4603-96C8-4CBCA682D267}"/>
              </a:ext>
            </a:extLst>
          </p:cNvPr>
          <p:cNvSpPr txBox="1"/>
          <p:nvPr/>
        </p:nvSpPr>
        <p:spPr>
          <a:xfrm>
            <a:off x="2978584" y="581974"/>
            <a:ext cx="204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國語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F091E9C-187B-4763-95AB-B64C7FA5FB53}"/>
              </a:ext>
            </a:extLst>
          </p:cNvPr>
          <p:cNvSpPr txBox="1"/>
          <p:nvPr/>
        </p:nvSpPr>
        <p:spPr>
          <a:xfrm>
            <a:off x="7455345" y="1926817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１０：５５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１１：０５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52C4A75-7D75-4404-92F2-582589F3AC8E}"/>
              </a:ext>
            </a:extLst>
          </p:cNvPr>
          <p:cNvSpPr txBox="1"/>
          <p:nvPr/>
        </p:nvSpPr>
        <p:spPr>
          <a:xfrm>
            <a:off x="366545" y="1920910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１０：２５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１０：３５</a:t>
            </a:r>
            <a:endParaRPr lang="en-US" altLang="zh-TW" sz="3200" b="1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026A262-1B75-4D31-BCD2-71A114DA2558}"/>
              </a:ext>
            </a:extLst>
          </p:cNvPr>
          <p:cNvSpPr txBox="1"/>
          <p:nvPr/>
        </p:nvSpPr>
        <p:spPr>
          <a:xfrm>
            <a:off x="2747345" y="1912977"/>
            <a:ext cx="2236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１０：３５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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sym typeface="Wingdings" panose="05000000000000000000" pitchFamily="2" charset="2"/>
            </a:endParaRPr>
          </a:p>
          <a:p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１１：５５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5076"/>
            <a:ext cx="9435403" cy="63515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r>
              <a:rPr lang="zh-TW" altLang="en-US" sz="6000" dirty="0"/>
              <a:t>缺交者 請靜思反省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dirty="0">
                <a:highlight>
                  <a:srgbClr val="FFFF00"/>
                </a:highlight>
              </a:rPr>
              <a:t>數學</a:t>
            </a:r>
            <a:r>
              <a:rPr lang="zh-TW" altLang="en-US" sz="4600" b="1" dirty="0">
                <a:highlight>
                  <a:srgbClr val="FFFF00"/>
                </a:highlight>
              </a:rPr>
              <a:t>電子書</a:t>
            </a:r>
            <a:endParaRPr lang="en-US" altLang="zh-TW" sz="4600" b="1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值日生發下簿本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整理書包清潔座位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請韵喬協助卓老師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23153" y="1739068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 課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B37E978-8331-4F33-B1FF-760B6E791000}"/>
              </a:ext>
            </a:extLst>
          </p:cNvPr>
          <p:cNvSpPr txBox="1"/>
          <p:nvPr/>
        </p:nvSpPr>
        <p:spPr>
          <a:xfrm>
            <a:off x="4993131" y="592852"/>
            <a:ext cx="2341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數學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D1025FC-2ABD-44DA-91E6-B533CA100661}"/>
              </a:ext>
            </a:extLst>
          </p:cNvPr>
          <p:cNvSpPr txBox="1"/>
          <p:nvPr/>
        </p:nvSpPr>
        <p:spPr>
          <a:xfrm>
            <a:off x="3527444" y="5431796"/>
            <a:ext cx="881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P19</a:t>
            </a:r>
            <a:endParaRPr lang="zh-TW" altLang="en-US" sz="32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F9B0CDD-F849-4FBB-98DE-4E006D571F1D}"/>
              </a:ext>
            </a:extLst>
          </p:cNvPr>
          <p:cNvSpPr txBox="1"/>
          <p:nvPr/>
        </p:nvSpPr>
        <p:spPr>
          <a:xfrm>
            <a:off x="926640" y="5448557"/>
            <a:ext cx="184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P46-49</a:t>
            </a:r>
            <a:endParaRPr lang="zh-TW" altLang="en-US" sz="32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D04CA79-906D-4C6A-AFF2-3C8576C26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09"/>
            <a:ext cx="7543800" cy="2911343"/>
          </a:xfrm>
        </p:spPr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3EC477-6358-4739-8EEB-DFE36A11A250}"/>
              </a:ext>
            </a:extLst>
          </p:cNvPr>
          <p:cNvSpPr txBox="1"/>
          <p:nvPr/>
        </p:nvSpPr>
        <p:spPr>
          <a:xfrm>
            <a:off x="783773" y="947526"/>
            <a:ext cx="8320034" cy="704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盛飯、用餐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中午量體溫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１２：１５潔牙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１２：２５放學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 椅子抬起來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lang="zh-TW" altLang="en-US" sz="54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en-US" altLang="zh-TW" sz="5400" dirty="0">
              <a:solidFill>
                <a:srgbClr val="79B33B">
                  <a:lumMod val="75000"/>
                </a:srgb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969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20642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週三課表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綜班 </a:t>
            </a:r>
            <a:r>
              <a:rPr lang="zh-TW" altLang="en-US" sz="7800" b="1" dirty="0">
                <a:solidFill>
                  <a:srgbClr val="FF0000"/>
                </a:solidFill>
                <a:highlight>
                  <a:srgbClr val="FFFF00"/>
                </a:highlight>
              </a:rPr>
              <a:t>乳品</a:t>
            </a:r>
            <a:r>
              <a:rPr lang="zh-TW" altLang="en-US" sz="7800" b="1" dirty="0">
                <a:solidFill>
                  <a:srgbClr val="FF0000"/>
                </a:solidFill>
              </a:rPr>
              <a:t> </a:t>
            </a:r>
            <a:r>
              <a:rPr lang="zh-TW" altLang="en-US" sz="7800" b="1" dirty="0"/>
              <a:t>國數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放學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73239"/>
            <a:ext cx="9435403" cy="725993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分鐘～缺交者 請靜思反省</a:t>
            </a:r>
            <a:endParaRPr lang="en-US" altLang="zh-TW" sz="6000" dirty="0"/>
          </a:p>
          <a:p>
            <a:r>
              <a:rPr lang="zh-TW" altLang="en-US" sz="4600" dirty="0"/>
              <a:t>桌面淨空椅子靠攏</a:t>
            </a:r>
            <a:endParaRPr lang="en-US" altLang="zh-TW" sz="4600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68818" y="1739547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心情隨筆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大隊接力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接力＋個人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2514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寫  作文　第２段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寫  作文　第１段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34D15E-02DD-423C-9FDA-AE666E6AD130}"/>
              </a:ext>
            </a:extLst>
          </p:cNvPr>
          <p:cNvSpPr txBox="1"/>
          <p:nvPr/>
        </p:nvSpPr>
        <p:spPr>
          <a:xfrm>
            <a:off x="2761346" y="452529"/>
            <a:ext cx="4421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/>
              <a:t>綜合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7B450B6-EF43-41A5-9833-7E2D77F7C4B9}"/>
              </a:ext>
            </a:extLst>
          </p:cNvPr>
          <p:cNvSpPr txBox="1"/>
          <p:nvPr/>
        </p:nvSpPr>
        <p:spPr>
          <a:xfrm>
            <a:off x="2783648" y="1739547"/>
            <a:ext cx="218820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solidFill>
                  <a:schemeClr val="bg1"/>
                </a:solidFill>
              </a:rPr>
              <a:t>１０／１３　１０／２０</a:t>
            </a:r>
            <a:r>
              <a:rPr lang="zh-TW" altLang="en-US" sz="2800" dirty="0">
                <a:solidFill>
                  <a:schemeClr val="bg1"/>
                </a:solidFill>
              </a:rPr>
              <a:t>（三）</a:t>
            </a:r>
            <a:endParaRPr lang="en-US" altLang="zh-TW" sz="2800" dirty="0">
              <a:solidFill>
                <a:schemeClr val="bg1"/>
              </a:solidFill>
            </a:endParaRPr>
          </a:p>
          <a:p>
            <a:pPr algn="ctr"/>
            <a:r>
              <a:rPr lang="zh-TW" altLang="en-US" sz="2800" dirty="0">
                <a:solidFill>
                  <a:schemeClr val="bg1"/>
                </a:solidFill>
              </a:rPr>
              <a:t>　８：００早睡早起</a:t>
            </a:r>
            <a:endParaRPr lang="en-US" altLang="zh-TW" sz="2800" dirty="0">
              <a:solidFill>
                <a:schemeClr val="bg1"/>
              </a:solidFill>
            </a:endParaRPr>
          </a:p>
          <a:p>
            <a:pPr algn="ctr"/>
            <a:r>
              <a:rPr lang="zh-TW" altLang="en-US" sz="2800" dirty="0">
                <a:solidFill>
                  <a:schemeClr val="bg1"/>
                </a:solidFill>
              </a:rPr>
              <a:t>吃完早餐</a:t>
            </a:r>
            <a:endParaRPr lang="en-US" altLang="zh-TW" sz="2800" dirty="0">
              <a:solidFill>
                <a:schemeClr val="bg1"/>
              </a:solidFill>
            </a:endParaRPr>
          </a:p>
          <a:p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932" y="994787"/>
            <a:ext cx="7486022" cy="621239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/>
              <a:t>請大家將</a:t>
            </a:r>
            <a:r>
              <a:rPr lang="zh-TW" altLang="en-US" sz="4600" dirty="0">
                <a:highlight>
                  <a:srgbClr val="00FFFF"/>
                </a:highlight>
              </a:rPr>
              <a:t>作文簿</a:t>
            </a:r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endParaRPr lang="en-US" altLang="zh-TW" sz="4600" b="1" u="sng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  寫  讀報學習單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寫  作文　第４段　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交</a:t>
            </a:r>
            <a:r>
              <a:rPr lang="zh-TW" altLang="en-US" sz="4800" b="1">
                <a:solidFill>
                  <a:schemeClr val="bg1"/>
                </a:solidFill>
              </a:rPr>
              <a:t>作文　魔方預告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寫  作文　第３段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7FF021-49EF-4BB4-A539-32ED155DDBD0}"/>
              </a:ext>
            </a:extLst>
          </p:cNvPr>
          <p:cNvSpPr txBox="1"/>
          <p:nvPr/>
        </p:nvSpPr>
        <p:spPr>
          <a:xfrm>
            <a:off x="5250959" y="582804"/>
            <a:ext cx="431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班級時間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1874017" y="3326006"/>
            <a:ext cx="647113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181" y="401935"/>
            <a:ext cx="8480809" cy="660176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</a:t>
            </a:r>
            <a:r>
              <a:rPr lang="zh-TW" altLang="en-US" sz="6000" dirty="0"/>
              <a:t>５分鐘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值日生拿乳品發下去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4600" b="1" dirty="0"/>
              <a:t>請使用</a:t>
            </a:r>
            <a:r>
              <a:rPr lang="zh-TW" altLang="en-US" sz="4600" b="1" dirty="0">
                <a:solidFill>
                  <a:srgbClr val="FF0000"/>
                </a:solidFill>
              </a:rPr>
              <a:t>防疫隔板</a:t>
            </a:r>
            <a:r>
              <a:rPr lang="zh-TW" altLang="en-US" sz="4600" b="1" dirty="0"/>
              <a:t>喝乳品</a:t>
            </a:r>
            <a:endParaRPr lang="en-US" altLang="zh-TW" sz="4600" b="1" dirty="0"/>
          </a:p>
          <a:p>
            <a:r>
              <a:rPr lang="zh-TW" altLang="en-US" sz="4600" b="1" dirty="0"/>
              <a:t>輪流清洗容器後</a:t>
            </a:r>
            <a:endParaRPr lang="en-US" altLang="zh-TW" sz="4600" b="1" dirty="0"/>
          </a:p>
          <a:p>
            <a:r>
              <a:rPr lang="zh-TW" altLang="en-US" sz="4600" b="1" dirty="0"/>
              <a:t>排放整齊再回收</a:t>
            </a:r>
            <a:endParaRPr lang="en-US" altLang="zh-TW" sz="4600" b="1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</a:t>
            </a:r>
          </a:p>
          <a:p>
            <a:r>
              <a:rPr lang="zh-TW" altLang="en-US" sz="6000" dirty="0"/>
              <a:t>繳交作文的同學　請下課休息</a:t>
            </a:r>
            <a:endParaRPr lang="en-US" altLang="zh-TW" sz="6000" dirty="0"/>
          </a:p>
          <a:p>
            <a:r>
              <a:rPr lang="zh-TW" altLang="en-US" sz="6000" dirty="0"/>
              <a:t>未完成的同學請繼續加油！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421538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激勵書籤</Template>
  <TotalTime>3020</TotalTime>
  <Words>634</Words>
  <Application>Microsoft Office PowerPoint</Application>
  <PresentationFormat>自訂</PresentationFormat>
  <Paragraphs>128</Paragraphs>
  <Slides>14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Microsoft JhengHei UI</vt:lpstr>
      <vt:lpstr>Microsoft JhengHei UI Light</vt:lpstr>
      <vt:lpstr>華康仿宋體W2</vt:lpstr>
      <vt:lpstr>Arial</vt:lpstr>
      <vt:lpstr>Arial Black</vt:lpstr>
      <vt:lpstr>Sagona ExtraLight</vt:lpstr>
      <vt:lpstr>Office 佈景主題</vt:lpstr>
      <vt:lpstr>書籤鳥</vt:lpstr>
      <vt:lpstr>早自修 7:50~8:05  MSSR晨讀 請安靜閱讀 共讀班書【激流三勇士】   </vt:lpstr>
      <vt:lpstr>作業未完成的同學</vt:lpstr>
      <vt:lpstr>週三課表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23</cp:revision>
  <dcterms:created xsi:type="dcterms:W3CDTF">2021-08-31T13:24:41Z</dcterms:created>
  <dcterms:modified xsi:type="dcterms:W3CDTF">2021-09-28T18:51:03Z</dcterms:modified>
</cp:coreProperties>
</file>