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7" r:id="rId2"/>
    <p:sldId id="285" r:id="rId3"/>
    <p:sldId id="286" r:id="rId4"/>
    <p:sldId id="297" r:id="rId5"/>
    <p:sldId id="293" r:id="rId6"/>
    <p:sldId id="296" r:id="rId7"/>
    <p:sldId id="294" r:id="rId8"/>
    <p:sldId id="290" r:id="rId9"/>
    <p:sldId id="295" r:id="rId10"/>
    <p:sldId id="291" r:id="rId11"/>
    <p:sldId id="292" r:id="rId12"/>
    <p:sldId id="283" r:id="rId13"/>
    <p:sldId id="281" r:id="rId14"/>
    <p:sldId id="256" r:id="rId15"/>
    <p:sldId id="270" r:id="rId16"/>
    <p:sldId id="261" r:id="rId17"/>
    <p:sldId id="259" r:id="rId18"/>
    <p:sldId id="267" r:id="rId19"/>
    <p:sldId id="271" r:id="rId20"/>
    <p:sldId id="272" r:id="rId21"/>
    <p:sldId id="269" r:id="rId22"/>
    <p:sldId id="264" r:id="rId23"/>
  </p:sldIdLst>
  <p:sldSz cx="10058400" cy="7772400"/>
  <p:notesSz cx="6858000" cy="9144000"/>
  <p:defaultTextStyle>
    <a:defPPr rtl="0">
      <a:defRPr lang="zh-cn"/>
    </a:defPPr>
    <a:lvl1pPr marL="0" algn="l" defTabSz="1018824" rtl="0" eaLnBrk="1" latinLnBrk="0" hangingPunct="1">
      <a:defRPr sz="2006"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79B33B"/>
    <a:srgbClr val="E10B6B"/>
    <a:srgbClr val="FE6547"/>
    <a:srgbClr val="A7CEAF"/>
    <a:srgbClr val="196E93"/>
    <a:srgbClr val="B31E24"/>
    <a:srgbClr val="8E171B"/>
    <a:srgbClr val="E00C6B"/>
    <a:srgbClr val="F5A6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5013" autoAdjust="0"/>
  </p:normalViewPr>
  <p:slideViewPr>
    <p:cSldViewPr snapToGrid="0">
      <p:cViewPr varScale="1">
        <p:scale>
          <a:sx n="76" d="100"/>
          <a:sy n="76" d="100"/>
        </p:scale>
        <p:origin x="1454"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3" d="100"/>
          <a:sy n="83" d="100"/>
        </p:scale>
        <p:origin x="391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預留位置 1">
            <a:extLst>
              <a:ext uri="{FF2B5EF4-FFF2-40B4-BE49-F238E27FC236}">
                <a16:creationId xmlns:a16="http://schemas.microsoft.com/office/drawing/2014/main" id="{E4C63E35-FD7C-427B-97DA-1133B03712F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zh-TW" altLang="en-US">
              <a:latin typeface="Microsoft JhengHei UI" panose="020B0604030504040204" pitchFamily="34" charset="-120"/>
              <a:ea typeface="Microsoft JhengHei UI" panose="020B0604030504040204" pitchFamily="34" charset="-120"/>
            </a:endParaRPr>
          </a:p>
        </p:txBody>
      </p:sp>
      <p:sp>
        <p:nvSpPr>
          <p:cNvPr id="3" name="日期版面配置區 2">
            <a:extLst>
              <a:ext uri="{FF2B5EF4-FFF2-40B4-BE49-F238E27FC236}">
                <a16:creationId xmlns:a16="http://schemas.microsoft.com/office/drawing/2014/main" id="{BB9664A7-AD9F-48E7-86FC-1E936147C9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7DFF588-8810-4702-A7E9-883B039BEB52}" type="datetime1">
              <a:rPr lang="zh-TW" altLang="en-US" smtClean="0">
                <a:latin typeface="Microsoft JhengHei UI" panose="020B0604030504040204" pitchFamily="34" charset="-120"/>
                <a:ea typeface="Microsoft JhengHei UI" panose="020B0604030504040204" pitchFamily="34" charset="-120"/>
              </a:rPr>
              <a:t>2021/10/1</a:t>
            </a:fld>
            <a:endParaRPr lang="zh-TW" altLang="en-US">
              <a:latin typeface="Microsoft JhengHei UI" panose="020B0604030504040204" pitchFamily="34" charset="-120"/>
              <a:ea typeface="Microsoft JhengHei UI" panose="020B0604030504040204" pitchFamily="34" charset="-120"/>
            </a:endParaRPr>
          </a:p>
        </p:txBody>
      </p:sp>
      <p:sp>
        <p:nvSpPr>
          <p:cNvPr id="4" name="頁尾版面配置區 3">
            <a:extLst>
              <a:ext uri="{FF2B5EF4-FFF2-40B4-BE49-F238E27FC236}">
                <a16:creationId xmlns:a16="http://schemas.microsoft.com/office/drawing/2014/main" id="{CA39DA8E-4542-43E2-9701-4506C2C784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zh-TW" altLang="en-US">
              <a:latin typeface="Microsoft JhengHei UI" panose="020B0604030504040204" pitchFamily="34" charset="-120"/>
              <a:ea typeface="Microsoft JhengHei UI" panose="020B0604030504040204" pitchFamily="34" charset="-120"/>
            </a:endParaRPr>
          </a:p>
        </p:txBody>
      </p:sp>
      <p:sp>
        <p:nvSpPr>
          <p:cNvPr id="5" name="投影片編號預留位置 4">
            <a:extLst>
              <a:ext uri="{FF2B5EF4-FFF2-40B4-BE49-F238E27FC236}">
                <a16:creationId xmlns:a16="http://schemas.microsoft.com/office/drawing/2014/main" id="{470C264E-B34F-4064-991D-993BC4903C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BCFD142-9AF3-4DFE-8E95-BC80A5A1A160}" type="slidenum">
              <a:rPr lang="en-US" altLang="zh-TW" smtClean="0">
                <a:latin typeface="Microsoft JhengHei UI" panose="020B0604030504040204" pitchFamily="34" charset="-120"/>
                <a:ea typeface="Microsoft JhengHei UI" panose="020B0604030504040204" pitchFamily="34" charset="-120"/>
              </a:rPr>
              <a:t>‹#›</a:t>
            </a:fld>
            <a:endParaRPr lang="zh-TW" altLang="en-US">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36320639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預留位置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JhengHei UI" panose="020B0604030504040204" pitchFamily="34" charset="-120"/>
                <a:ea typeface="Microsoft JhengHei UI" panose="020B0604030504040204" pitchFamily="34" charset="-120"/>
              </a:defRPr>
            </a:lvl1pPr>
          </a:lstStyle>
          <a:p>
            <a:endParaRPr lang="zh-TW" altLang="en-US" noProof="0"/>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JhengHei UI" panose="020B0604030504040204" pitchFamily="34" charset="-120"/>
                <a:ea typeface="Microsoft JhengHei UI" panose="020B0604030504040204" pitchFamily="34" charset="-120"/>
              </a:defRPr>
            </a:lvl1pPr>
          </a:lstStyle>
          <a:p>
            <a:fld id="{6BE6DB1B-C476-4153-9D41-97B7E40374EF}" type="datetime1">
              <a:rPr lang="zh-TW" altLang="en-US" noProof="0" smtClean="0"/>
              <a:t>2021/10/1</a:t>
            </a:fld>
            <a:endParaRPr lang="zh-TW" altLang="en-US" noProof="0"/>
          </a:p>
        </p:txBody>
      </p:sp>
      <p:sp>
        <p:nvSpPr>
          <p:cNvPr id="4" name="投影片圖像版面配置區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pPr rtl="0"/>
            <a:endParaRPr lang="zh-TW" altLang="en-US" noProof="0"/>
          </a:p>
        </p:txBody>
      </p:sp>
      <p:sp>
        <p:nvSpPr>
          <p:cNvPr id="5" name="備忘稿預留位置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TW" altLang="en-US" noProof="0"/>
              <a:t>按一下以編輯母片文字樣式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6" name="頁尾預留位置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JhengHei UI" panose="020B0604030504040204" pitchFamily="34" charset="-120"/>
                <a:ea typeface="Microsoft JhengHei UI" panose="020B0604030504040204" pitchFamily="34" charset="-120"/>
              </a:defRPr>
            </a:lvl1pPr>
          </a:lstStyle>
          <a:p>
            <a:endParaRPr lang="zh-TW" altLang="en-US" noProof="0"/>
          </a:p>
        </p:txBody>
      </p:sp>
      <p:sp>
        <p:nvSpPr>
          <p:cNvPr id="7" name="投影片編號預留位置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JhengHei UI" panose="020B0604030504040204" pitchFamily="34" charset="-120"/>
                <a:ea typeface="Microsoft JhengHei UI" panose="020B0604030504040204" pitchFamily="34" charset="-120"/>
              </a:defRPr>
            </a:lvl1pPr>
          </a:lstStyle>
          <a:p>
            <a:fld id="{C1642173-6783-472C-8D96-A8A78BBDF2E6}" type="slidenum">
              <a:rPr lang="en-US" altLang="zh-TW" noProof="0" smtClean="0"/>
              <a:pPr/>
              <a:t>‹#›</a:t>
            </a:fld>
            <a:endParaRPr lang="zh-TW" altLang="en-US" noProof="0"/>
          </a:p>
        </p:txBody>
      </p:sp>
    </p:spTree>
    <p:extLst>
      <p:ext uri="{BB962C8B-B14F-4D97-AF65-F5344CB8AC3E}">
        <p14:creationId xmlns:p14="http://schemas.microsoft.com/office/powerpoint/2010/main" val="52313905"/>
      </p:ext>
    </p:extLst>
  </p:cSld>
  <p:clrMap bg1="lt1" tx1="dk1" bg2="lt2" tx2="dk2" accent1="accent1" accent2="accent2" accent3="accent3" accent4="accent4" accent5="accent5" accent6="accent6" hlink="hlink" folHlink="folHlink"/>
  <p:hf hdr="0" ftr="0" dt="0"/>
  <p:notesStyle>
    <a:lvl1pPr marL="0" algn="l" defTabSz="1018824" rtl="0" eaLnBrk="1" latinLnBrk="0" hangingPunct="1">
      <a:defRPr sz="1337" kern="1200">
        <a:solidFill>
          <a:schemeClr val="tx1"/>
        </a:solidFill>
        <a:latin typeface="Microsoft JhengHei UI" panose="020B0604030504040204" pitchFamily="34" charset="-120"/>
        <a:ea typeface="Microsoft JhengHei UI" panose="020B0604030504040204" pitchFamily="34" charset="-120"/>
        <a:cs typeface="+mn-cs"/>
      </a:defRPr>
    </a:lvl1pPr>
    <a:lvl2pPr marL="509412" algn="l" defTabSz="1018824" rtl="0" eaLnBrk="1" latinLnBrk="0" hangingPunct="1">
      <a:defRPr sz="1337" kern="1200">
        <a:solidFill>
          <a:schemeClr val="tx1"/>
        </a:solidFill>
        <a:latin typeface="Microsoft JhengHei UI" panose="020B0604030504040204" pitchFamily="34" charset="-120"/>
        <a:ea typeface="Microsoft JhengHei UI" panose="020B0604030504040204" pitchFamily="34" charset="-120"/>
        <a:cs typeface="+mn-cs"/>
      </a:defRPr>
    </a:lvl2pPr>
    <a:lvl3pPr marL="1018824" algn="l" defTabSz="1018824" rtl="0" eaLnBrk="1" latinLnBrk="0" hangingPunct="1">
      <a:defRPr sz="1337" kern="1200">
        <a:solidFill>
          <a:schemeClr val="tx1"/>
        </a:solidFill>
        <a:latin typeface="Microsoft JhengHei UI" panose="020B0604030504040204" pitchFamily="34" charset="-120"/>
        <a:ea typeface="Microsoft JhengHei UI" panose="020B0604030504040204" pitchFamily="34" charset="-120"/>
        <a:cs typeface="+mn-cs"/>
      </a:defRPr>
    </a:lvl3pPr>
    <a:lvl4pPr marL="1528237" algn="l" defTabSz="1018824" rtl="0" eaLnBrk="1" latinLnBrk="0" hangingPunct="1">
      <a:defRPr sz="1337" kern="1200">
        <a:solidFill>
          <a:schemeClr val="tx1"/>
        </a:solidFill>
        <a:latin typeface="Microsoft JhengHei UI" panose="020B0604030504040204" pitchFamily="34" charset="-120"/>
        <a:ea typeface="Microsoft JhengHei UI" panose="020B0604030504040204" pitchFamily="34" charset="-120"/>
        <a:cs typeface="+mn-cs"/>
      </a:defRPr>
    </a:lvl4pPr>
    <a:lvl5pPr marL="2037649" algn="l" defTabSz="1018824" rtl="0" eaLnBrk="1" latinLnBrk="0" hangingPunct="1">
      <a:defRPr sz="1337" kern="1200">
        <a:solidFill>
          <a:schemeClr val="tx1"/>
        </a:solidFill>
        <a:latin typeface="Microsoft JhengHei UI" panose="020B0604030504040204" pitchFamily="34" charset="-120"/>
        <a:ea typeface="Microsoft JhengHei UI" panose="020B0604030504040204" pitchFamily="34" charset="-120"/>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a:latin typeface="Microsoft JhengHei UI" panose="020B0604030504040204" pitchFamily="34" charset="-120"/>
              <a:ea typeface="Microsoft JhengHei UI" panose="020B0604030504040204" pitchFamily="34" charset="-120"/>
            </a:endParaRPr>
          </a:p>
        </p:txBody>
      </p:sp>
      <p:sp>
        <p:nvSpPr>
          <p:cNvPr id="4" name="投影片編號預留位置 3"/>
          <p:cNvSpPr>
            <a:spLocks noGrp="1"/>
          </p:cNvSpPr>
          <p:nvPr>
            <p:ph type="sldNum" sz="quarter" idx="5"/>
          </p:nvPr>
        </p:nvSpPr>
        <p:spPr/>
        <p:txBody>
          <a:bodyPr rtlCol="0"/>
          <a:lstStyle/>
          <a:p>
            <a:pPr rtl="0"/>
            <a:fld id="{C1642173-6783-472C-8D96-A8A78BBDF2E6}" type="slidenum">
              <a:rPr lang="en-US" altLang="zh-TW" smtClean="0">
                <a:latin typeface="Microsoft JhengHei UI" panose="020B0604030504040204" pitchFamily="34" charset="-120"/>
                <a:ea typeface="Microsoft JhengHei UI" panose="020B0604030504040204" pitchFamily="34" charset="-120"/>
              </a:rPr>
              <a:t>1</a:t>
            </a:fld>
            <a:endParaRPr lang="zh-TW" altLang="en-US">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33832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a:latin typeface="Microsoft JhengHei UI" panose="020B0604030504040204" pitchFamily="34" charset="-120"/>
              <a:ea typeface="Microsoft JhengHei UI" panose="020B0604030504040204" pitchFamily="34" charset="-120"/>
            </a:endParaRPr>
          </a:p>
        </p:txBody>
      </p:sp>
      <p:sp>
        <p:nvSpPr>
          <p:cNvPr id="4" name="投影片編號預留位置 3"/>
          <p:cNvSpPr>
            <a:spLocks noGrp="1"/>
          </p:cNvSpPr>
          <p:nvPr>
            <p:ph type="sldNum" sz="quarter" idx="5"/>
          </p:nvPr>
        </p:nvSpPr>
        <p:spPr/>
        <p:txBody>
          <a:bodyPr rtlCol="0"/>
          <a:lstStyle/>
          <a:p>
            <a:pPr rtl="0"/>
            <a:fld id="{C1642173-6783-472C-8D96-A8A78BBDF2E6}" type="slidenum">
              <a:rPr lang="en-US" altLang="zh-TW" smtClean="0">
                <a:latin typeface="Microsoft JhengHei UI" panose="020B0604030504040204" pitchFamily="34" charset="-120"/>
                <a:ea typeface="Microsoft JhengHei UI" panose="020B0604030504040204" pitchFamily="34" charset="-120"/>
              </a:rPr>
              <a:t>16</a:t>
            </a:fld>
            <a:endParaRPr lang="zh-TW" altLang="en-US">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1648510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a:latin typeface="Microsoft JhengHei UI" panose="020B0604030504040204" pitchFamily="34" charset="-120"/>
              <a:ea typeface="Microsoft JhengHei UI" panose="020B0604030504040204" pitchFamily="34" charset="-120"/>
            </a:endParaRPr>
          </a:p>
        </p:txBody>
      </p:sp>
      <p:sp>
        <p:nvSpPr>
          <p:cNvPr id="4" name="投影片編號預留位置 3"/>
          <p:cNvSpPr>
            <a:spLocks noGrp="1"/>
          </p:cNvSpPr>
          <p:nvPr>
            <p:ph type="sldNum" sz="quarter" idx="5"/>
          </p:nvPr>
        </p:nvSpPr>
        <p:spPr/>
        <p:txBody>
          <a:bodyPr rtlCol="0"/>
          <a:lstStyle/>
          <a:p>
            <a:pPr rtl="0"/>
            <a:fld id="{C1642173-6783-472C-8D96-A8A78BBDF2E6}" type="slidenum">
              <a:rPr lang="en-US" altLang="zh-TW" smtClean="0">
                <a:latin typeface="Microsoft JhengHei UI" panose="020B0604030504040204" pitchFamily="34" charset="-120"/>
                <a:ea typeface="Microsoft JhengHei UI" panose="020B0604030504040204" pitchFamily="34" charset="-120"/>
              </a:rPr>
              <a:t>17</a:t>
            </a:fld>
            <a:endParaRPr lang="zh-TW" altLang="en-US">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348973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a:latin typeface="Microsoft JhengHei UI" panose="020B0604030504040204" pitchFamily="34" charset="-120"/>
              <a:ea typeface="Microsoft JhengHei UI" panose="020B0604030504040204" pitchFamily="34" charset="-120"/>
            </a:endParaRPr>
          </a:p>
        </p:txBody>
      </p:sp>
      <p:sp>
        <p:nvSpPr>
          <p:cNvPr id="4" name="投影片編號預留位置 3"/>
          <p:cNvSpPr>
            <a:spLocks noGrp="1"/>
          </p:cNvSpPr>
          <p:nvPr>
            <p:ph type="sldNum" sz="quarter" idx="5"/>
          </p:nvPr>
        </p:nvSpPr>
        <p:spPr/>
        <p:txBody>
          <a:bodyPr rtlCol="0"/>
          <a:lstStyle/>
          <a:p>
            <a:pPr rtl="0"/>
            <a:fld id="{C1642173-6783-472C-8D96-A8A78BBDF2E6}" type="slidenum">
              <a:rPr lang="en-US" altLang="zh-TW" smtClean="0">
                <a:latin typeface="Microsoft JhengHei UI" panose="020B0604030504040204" pitchFamily="34" charset="-120"/>
                <a:ea typeface="Microsoft JhengHei UI" panose="020B0604030504040204" pitchFamily="34" charset="-120"/>
              </a:rPr>
              <a:t>22</a:t>
            </a:fld>
            <a:endParaRPr lang="zh-TW" altLang="en-US">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3602147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標題投影片">
    <p:spTree>
      <p:nvGrpSpPr>
        <p:cNvPr id="1" name=""/>
        <p:cNvGrpSpPr/>
        <p:nvPr/>
      </p:nvGrpSpPr>
      <p:grpSpPr>
        <a:xfrm>
          <a:off x="0" y="0"/>
          <a:ext cx="0" cy="0"/>
          <a:chOff x="0" y="0"/>
          <a:chExt cx="0" cy="0"/>
        </a:xfrm>
      </p:grpSpPr>
      <p:sp>
        <p:nvSpPr>
          <p:cNvPr id="27" name="圖片版面配置區 26">
            <a:extLst>
              <a:ext uri="{FF2B5EF4-FFF2-40B4-BE49-F238E27FC236}">
                <a16:creationId xmlns:a16="http://schemas.microsoft.com/office/drawing/2014/main" id="{05BF05FD-FF7C-42B2-9311-59BEDF494E99}"/>
              </a:ext>
            </a:extLst>
          </p:cNvPr>
          <p:cNvSpPr>
            <a:spLocks noGrp="1"/>
          </p:cNvSpPr>
          <p:nvPr>
            <p:ph type="pic" sz="quarter" idx="14"/>
          </p:nvPr>
        </p:nvSpPr>
        <p:spPr>
          <a:xfrm>
            <a:off x="457200" y="469900"/>
            <a:ext cx="2194560" cy="6858000"/>
          </a:xfrm>
        </p:spPr>
        <p:txBody>
          <a:bodyPr rtlCol="0" anchor="ctr">
            <a:normAutofit/>
          </a:bodyPr>
          <a:lstStyle>
            <a:lvl1pPr marL="0" indent="0" algn="ctr">
              <a:buNone/>
              <a:defRPr sz="1200">
                <a:solidFill>
                  <a:schemeClr val="tx1">
                    <a:lumMod val="50000"/>
                    <a:lumOff val="50000"/>
                  </a:schemeClr>
                </a:solidFill>
                <a:latin typeface="Microsoft JhengHei UI Light" panose="020B0304030504040204" pitchFamily="34" charset="-120"/>
                <a:ea typeface="Microsoft JhengHei UI Light" panose="020B0304030504040204" pitchFamily="34" charset="-120"/>
              </a:defRPr>
            </a:lvl1pPr>
          </a:lstStyle>
          <a:p>
            <a:pPr rtl="0"/>
            <a:r>
              <a:rPr lang="zh-TW" altLang="en-US" noProof="0"/>
              <a:t>按一下圖示以新增圖片</a:t>
            </a:r>
          </a:p>
        </p:txBody>
      </p:sp>
      <p:sp>
        <p:nvSpPr>
          <p:cNvPr id="8" name="Title 7" hidden="1">
            <a:extLst>
              <a:ext uri="{FF2B5EF4-FFF2-40B4-BE49-F238E27FC236}">
                <a16:creationId xmlns:a16="http://schemas.microsoft.com/office/drawing/2014/main" id="{C0A6D734-7788-4C17-B703-28E84C483A43}"/>
              </a:ext>
            </a:extLst>
          </p:cNvPr>
          <p:cNvSpPr>
            <a:spLocks noGrp="1"/>
          </p:cNvSpPr>
          <p:nvPr>
            <p:ph type="title"/>
          </p:nvPr>
        </p:nvSpPr>
        <p:spPr>
          <a:xfrm>
            <a:off x="691515" y="413810"/>
            <a:ext cx="8675370" cy="425610"/>
          </a:xfrm>
        </p:spPr>
        <p:txBody>
          <a:bodyPr rtlCol="0"/>
          <a:lstStyle/>
          <a:p>
            <a:pPr rtl="0"/>
            <a:r>
              <a:rPr lang="zh-TW" altLang="en-US"/>
              <a:t>按一下以編輯母片標題樣式</a:t>
            </a:r>
            <a:endParaRPr lang="zh-tw"/>
          </a:p>
        </p:txBody>
      </p:sp>
      <p:sp>
        <p:nvSpPr>
          <p:cNvPr id="2" name="文字版面配置區 16">
            <a:extLst>
              <a:ext uri="{FF2B5EF4-FFF2-40B4-BE49-F238E27FC236}">
                <a16:creationId xmlns:a16="http://schemas.microsoft.com/office/drawing/2014/main" id="{470B7189-7CD8-41A8-A6AF-3AB96FEB4F87}"/>
              </a:ext>
            </a:extLst>
          </p:cNvPr>
          <p:cNvSpPr txBox="1">
            <a:spLocks/>
          </p:cNvSpPr>
          <p:nvPr userDrawn="1"/>
        </p:nvSpPr>
        <p:spPr>
          <a:xfrm>
            <a:off x="2773680" y="5358637"/>
            <a:ext cx="2194559" cy="1969263"/>
          </a:xfrm>
          <a:prstGeom prst="rect">
            <a:avLst/>
          </a:prstGeom>
          <a:solidFill>
            <a:schemeClr val="bg2"/>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agona ExtraLight" panose="02020303050505020204" pitchFamily="18" charset="0"/>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bg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bg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rtl="0"/>
            <a:r>
              <a:rPr lang="zh-TW" altLang="en-US" sz="1400" noProof="0">
                <a:solidFill>
                  <a:sysClr val="windowText" lastClr="000000"/>
                </a:solidFill>
                <a:latin typeface="Microsoft JhengHei UI Light" panose="020B0304030504040204" pitchFamily="34" charset="-120"/>
                <a:ea typeface="Microsoft JhengHei UI Light" panose="020B0304030504040204" pitchFamily="34" charset="-120"/>
              </a:rPr>
              <a:t>在此處插入引述</a:t>
            </a:r>
          </a:p>
        </p:txBody>
      </p:sp>
      <p:sp>
        <p:nvSpPr>
          <p:cNvPr id="3" name="文字版面配置區 16">
            <a:extLst>
              <a:ext uri="{FF2B5EF4-FFF2-40B4-BE49-F238E27FC236}">
                <a16:creationId xmlns:a16="http://schemas.microsoft.com/office/drawing/2014/main" id="{18B6A2E3-464B-4EE9-8D5C-313A500BAB49}"/>
              </a:ext>
            </a:extLst>
          </p:cNvPr>
          <p:cNvSpPr txBox="1">
            <a:spLocks/>
          </p:cNvSpPr>
          <p:nvPr userDrawn="1"/>
        </p:nvSpPr>
        <p:spPr>
          <a:xfrm>
            <a:off x="457200" y="5358637"/>
            <a:ext cx="2194559" cy="1969263"/>
          </a:xfrm>
          <a:prstGeom prst="rect">
            <a:avLst/>
          </a:prstGeom>
          <a:solidFill>
            <a:schemeClr val="bg2"/>
          </a:solidFill>
        </p:spPr>
        <p:txBody>
          <a:bodyPr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agona ExtraLight" panose="02020303050505020204" pitchFamily="18" charset="0"/>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bg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bg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rtl="0"/>
            <a:r>
              <a:rPr lang="zh-TW" altLang="en-US" sz="1400" noProof="0">
                <a:solidFill>
                  <a:sysClr val="windowText" lastClr="000000"/>
                </a:solidFill>
                <a:latin typeface="Microsoft JhengHei UI Light" panose="020B0304030504040204" pitchFamily="34" charset="-120"/>
                <a:ea typeface="Microsoft JhengHei UI Light" panose="020B0304030504040204" pitchFamily="34" charset="-120"/>
              </a:rPr>
              <a:t>在此處插入引述</a:t>
            </a:r>
          </a:p>
        </p:txBody>
      </p:sp>
      <p:sp>
        <p:nvSpPr>
          <p:cNvPr id="4" name="文字版面配置區 16">
            <a:extLst>
              <a:ext uri="{FF2B5EF4-FFF2-40B4-BE49-F238E27FC236}">
                <a16:creationId xmlns:a16="http://schemas.microsoft.com/office/drawing/2014/main" id="{F61BAC10-176F-478F-920F-55652FA48A8E}"/>
              </a:ext>
            </a:extLst>
          </p:cNvPr>
          <p:cNvSpPr txBox="1">
            <a:spLocks/>
          </p:cNvSpPr>
          <p:nvPr userDrawn="1"/>
        </p:nvSpPr>
        <p:spPr>
          <a:xfrm>
            <a:off x="7406640" y="5358637"/>
            <a:ext cx="2194559" cy="1969263"/>
          </a:xfrm>
          <a:prstGeom prst="rect">
            <a:avLst/>
          </a:prstGeom>
          <a:solidFill>
            <a:schemeClr val="bg2"/>
          </a:solidFill>
        </p:spPr>
        <p:txBody>
          <a:bodyPr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agona ExtraLight" panose="02020303050505020204" pitchFamily="18" charset="0"/>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bg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bg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rtl="0"/>
            <a:r>
              <a:rPr lang="zh-TW" altLang="en-US" sz="1400" noProof="0">
                <a:solidFill>
                  <a:sysClr val="windowText" lastClr="000000"/>
                </a:solidFill>
                <a:latin typeface="Microsoft JhengHei UI Light" panose="020B0304030504040204" pitchFamily="34" charset="-120"/>
                <a:ea typeface="Microsoft JhengHei UI Light" panose="020B0304030504040204" pitchFamily="34" charset="-120"/>
              </a:rPr>
              <a:t>在此處插入引述</a:t>
            </a:r>
          </a:p>
        </p:txBody>
      </p:sp>
      <p:sp>
        <p:nvSpPr>
          <p:cNvPr id="5" name="文字版面配置區 16">
            <a:extLst>
              <a:ext uri="{FF2B5EF4-FFF2-40B4-BE49-F238E27FC236}">
                <a16:creationId xmlns:a16="http://schemas.microsoft.com/office/drawing/2014/main" id="{8C4CEB58-0A38-4C56-AA6C-06535EA4672B}"/>
              </a:ext>
            </a:extLst>
          </p:cNvPr>
          <p:cNvSpPr txBox="1">
            <a:spLocks/>
          </p:cNvSpPr>
          <p:nvPr userDrawn="1"/>
        </p:nvSpPr>
        <p:spPr>
          <a:xfrm>
            <a:off x="5090160" y="5358637"/>
            <a:ext cx="2194559" cy="1969263"/>
          </a:xfrm>
          <a:prstGeom prst="rect">
            <a:avLst/>
          </a:prstGeom>
          <a:solidFill>
            <a:schemeClr val="bg2"/>
          </a:solidFill>
        </p:spPr>
        <p:txBody>
          <a:bodyPr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agona ExtraLight" panose="02020303050505020204" pitchFamily="18" charset="0"/>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bg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bg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rtl="0"/>
            <a:r>
              <a:rPr lang="zh-TW" altLang="en-US" sz="1400" noProof="0">
                <a:solidFill>
                  <a:sysClr val="windowText" lastClr="000000"/>
                </a:solidFill>
                <a:latin typeface="Microsoft JhengHei UI Light" panose="020B0304030504040204" pitchFamily="34" charset="-120"/>
                <a:ea typeface="Microsoft JhengHei UI Light" panose="020B0304030504040204" pitchFamily="34" charset="-120"/>
              </a:rPr>
              <a:t>在此處插入引述</a:t>
            </a:r>
          </a:p>
        </p:txBody>
      </p:sp>
      <p:sp>
        <p:nvSpPr>
          <p:cNvPr id="24" name="圖片版面配置區 26">
            <a:extLst>
              <a:ext uri="{FF2B5EF4-FFF2-40B4-BE49-F238E27FC236}">
                <a16:creationId xmlns:a16="http://schemas.microsoft.com/office/drawing/2014/main" id="{66019573-E9E7-47B4-A866-78D3C627B60A}"/>
              </a:ext>
            </a:extLst>
          </p:cNvPr>
          <p:cNvSpPr>
            <a:spLocks noGrp="1"/>
          </p:cNvSpPr>
          <p:nvPr>
            <p:ph type="pic" sz="quarter" idx="15"/>
          </p:nvPr>
        </p:nvSpPr>
        <p:spPr>
          <a:xfrm>
            <a:off x="2773680" y="469900"/>
            <a:ext cx="2194560" cy="6858000"/>
          </a:xfrm>
        </p:spPr>
        <p:txBody>
          <a:bodyPr rtlCol="0" anchor="ctr">
            <a:normAutofit/>
          </a:bodyPr>
          <a:lstStyle>
            <a:lvl1pPr marL="0" indent="0" algn="ctr">
              <a:buNone/>
              <a:defRPr sz="1200">
                <a:solidFill>
                  <a:schemeClr val="tx1">
                    <a:lumMod val="50000"/>
                    <a:lumOff val="50000"/>
                  </a:schemeClr>
                </a:solidFill>
                <a:latin typeface="Microsoft JhengHei UI Light" panose="020B0304030504040204" pitchFamily="34" charset="-120"/>
                <a:ea typeface="Microsoft JhengHei UI Light" panose="020B0304030504040204" pitchFamily="34" charset="-120"/>
              </a:defRPr>
            </a:lvl1pPr>
          </a:lstStyle>
          <a:p>
            <a:pPr rtl="0"/>
            <a:r>
              <a:rPr lang="zh-TW" altLang="en-US" noProof="0"/>
              <a:t>按一下圖示以新增圖片</a:t>
            </a:r>
          </a:p>
        </p:txBody>
      </p:sp>
      <p:sp>
        <p:nvSpPr>
          <p:cNvPr id="25" name="圖片版面配置區 26">
            <a:extLst>
              <a:ext uri="{FF2B5EF4-FFF2-40B4-BE49-F238E27FC236}">
                <a16:creationId xmlns:a16="http://schemas.microsoft.com/office/drawing/2014/main" id="{C48D4D3D-124C-40A2-B723-F63D202515F8}"/>
              </a:ext>
            </a:extLst>
          </p:cNvPr>
          <p:cNvSpPr>
            <a:spLocks noGrp="1"/>
          </p:cNvSpPr>
          <p:nvPr>
            <p:ph type="pic" sz="quarter" idx="16"/>
          </p:nvPr>
        </p:nvSpPr>
        <p:spPr>
          <a:xfrm>
            <a:off x="5090160" y="469900"/>
            <a:ext cx="2194560" cy="6858000"/>
          </a:xfrm>
        </p:spPr>
        <p:txBody>
          <a:bodyPr rtlCol="0" anchor="ctr">
            <a:normAutofit/>
          </a:bodyPr>
          <a:lstStyle>
            <a:lvl1pPr marL="0" indent="0" algn="ctr">
              <a:buNone/>
              <a:defRPr sz="1200">
                <a:solidFill>
                  <a:schemeClr val="tx1">
                    <a:lumMod val="50000"/>
                    <a:lumOff val="50000"/>
                  </a:schemeClr>
                </a:solidFill>
                <a:latin typeface="Microsoft JhengHei UI Light" panose="020B0304030504040204" pitchFamily="34" charset="-120"/>
                <a:ea typeface="Microsoft JhengHei UI Light" panose="020B0304030504040204" pitchFamily="34" charset="-120"/>
              </a:defRPr>
            </a:lvl1pPr>
          </a:lstStyle>
          <a:p>
            <a:pPr rtl="0"/>
            <a:r>
              <a:rPr lang="zh-TW" altLang="en-US" noProof="0"/>
              <a:t>按一下圖示以新增圖片</a:t>
            </a:r>
          </a:p>
        </p:txBody>
      </p:sp>
      <p:sp>
        <p:nvSpPr>
          <p:cNvPr id="26" name="圖片版面配置區 26">
            <a:extLst>
              <a:ext uri="{FF2B5EF4-FFF2-40B4-BE49-F238E27FC236}">
                <a16:creationId xmlns:a16="http://schemas.microsoft.com/office/drawing/2014/main" id="{636442A5-BBE0-4C5D-8843-4C338AC7C296}"/>
              </a:ext>
            </a:extLst>
          </p:cNvPr>
          <p:cNvSpPr>
            <a:spLocks noGrp="1"/>
          </p:cNvSpPr>
          <p:nvPr>
            <p:ph type="pic" sz="quarter" idx="17"/>
          </p:nvPr>
        </p:nvSpPr>
        <p:spPr>
          <a:xfrm>
            <a:off x="7406640" y="469900"/>
            <a:ext cx="2194560" cy="6858000"/>
          </a:xfrm>
        </p:spPr>
        <p:txBody>
          <a:bodyPr rtlCol="0" anchor="ctr">
            <a:normAutofit/>
          </a:bodyPr>
          <a:lstStyle>
            <a:lvl1pPr marL="0" indent="0" algn="ctr">
              <a:buNone/>
              <a:defRPr sz="1200">
                <a:solidFill>
                  <a:schemeClr val="tx1">
                    <a:lumMod val="50000"/>
                    <a:lumOff val="50000"/>
                  </a:schemeClr>
                </a:solidFill>
                <a:latin typeface="Microsoft JhengHei UI Light" panose="020B0304030504040204" pitchFamily="34" charset="-120"/>
                <a:ea typeface="Microsoft JhengHei UI Light" panose="020B0304030504040204" pitchFamily="34" charset="-120"/>
              </a:defRPr>
            </a:lvl1pPr>
          </a:lstStyle>
          <a:p>
            <a:pPr rtl="0"/>
            <a:r>
              <a:rPr lang="zh-TW" altLang="en-US" noProof="0"/>
              <a:t>按一下圖示以新增圖片</a:t>
            </a:r>
          </a:p>
        </p:txBody>
      </p:sp>
    </p:spTree>
    <p:extLst>
      <p:ext uri="{BB962C8B-B14F-4D97-AF65-F5344CB8AC3E}">
        <p14:creationId xmlns:p14="http://schemas.microsoft.com/office/powerpoint/2010/main" val="3816846170"/>
      </p:ext>
    </p:extLst>
  </p:cSld>
  <p:clrMapOvr>
    <a:masterClrMapping/>
  </p:clrMapOvr>
  <p:extLst>
    <p:ext uri="{DCECCB84-F9BA-43D5-87BE-67443E8EF086}">
      <p15:sldGuideLst xmlns:p15="http://schemas.microsoft.com/office/powerpoint/2012/main">
        <p15:guide id="1" pos="288">
          <p15:clr>
            <a:srgbClr val="FBAE40"/>
          </p15:clr>
        </p15:guide>
        <p15:guide id="2" pos="1680">
          <p15:clr>
            <a:srgbClr val="FBAE40"/>
          </p15:clr>
        </p15:guide>
        <p15:guide id="3" pos="1752">
          <p15:clr>
            <a:srgbClr val="FBAE40"/>
          </p15:clr>
        </p15:guide>
        <p15:guide id="4" pos="3120">
          <p15:clr>
            <a:srgbClr val="FBAE40"/>
          </p15:clr>
        </p15:guide>
        <p15:guide id="5" pos="3192">
          <p15:clr>
            <a:srgbClr val="FBAE40"/>
          </p15:clr>
        </p15:guide>
        <p15:guide id="6" pos="4584">
          <p15:clr>
            <a:srgbClr val="FBAE40"/>
          </p15:clr>
        </p15:guide>
        <p15:guide id="7" pos="4656">
          <p15:clr>
            <a:srgbClr val="FBAE40"/>
          </p15:clr>
        </p15:guide>
        <p15:guide id="8" pos="6048">
          <p15:clr>
            <a:srgbClr val="FBAE40"/>
          </p15:clr>
        </p15:guide>
        <p15:guide id="9" orient="horz" pos="288">
          <p15:clr>
            <a:srgbClr val="FBAE40"/>
          </p15:clr>
        </p15:guide>
        <p15:guide id="10" orient="horz" pos="46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C99638-F431-4A38-97F8-EDAECFA800E4}"/>
              </a:ext>
            </a:extLst>
          </p:cNvPr>
          <p:cNvSpPr>
            <a:spLocks noGrp="1"/>
          </p:cNvSpPr>
          <p:nvPr>
            <p:ph type="ctrTitle"/>
          </p:nvPr>
        </p:nvSpPr>
        <p:spPr>
          <a:xfrm>
            <a:off x="1257300" y="1272011"/>
            <a:ext cx="7543800" cy="2705947"/>
          </a:xfrm>
        </p:spPr>
        <p:txBody>
          <a:bodyPr anchor="b"/>
          <a:lstStyle>
            <a:lvl1pPr algn="ctr">
              <a:defRPr sz="4950"/>
            </a:lvl1pPr>
          </a:lstStyle>
          <a:p>
            <a:r>
              <a:rPr lang="zh-TW" altLang="en-US"/>
              <a:t>按一下以編輯母片標題樣式</a:t>
            </a:r>
          </a:p>
        </p:txBody>
      </p:sp>
      <p:sp>
        <p:nvSpPr>
          <p:cNvPr id="3" name="副標題 2">
            <a:extLst>
              <a:ext uri="{FF2B5EF4-FFF2-40B4-BE49-F238E27FC236}">
                <a16:creationId xmlns:a16="http://schemas.microsoft.com/office/drawing/2014/main" id="{2293876E-40E0-418D-A12B-EB06EE6FD2CE}"/>
              </a:ext>
            </a:extLst>
          </p:cNvPr>
          <p:cNvSpPr>
            <a:spLocks noGrp="1"/>
          </p:cNvSpPr>
          <p:nvPr>
            <p:ph type="subTitle" idx="1"/>
          </p:nvPr>
        </p:nvSpPr>
        <p:spPr>
          <a:xfrm>
            <a:off x="1257300" y="4082310"/>
            <a:ext cx="7543800" cy="1876530"/>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439E6C4E-80E7-4CFE-BE0A-DA9790D95A35}"/>
              </a:ext>
            </a:extLst>
          </p:cNvPr>
          <p:cNvSpPr>
            <a:spLocks noGrp="1"/>
          </p:cNvSpPr>
          <p:nvPr>
            <p:ph type="dt" sz="half" idx="10"/>
          </p:nvPr>
        </p:nvSpPr>
        <p:spPr/>
        <p:txBody>
          <a:bodyPr/>
          <a:lstStyle/>
          <a:p>
            <a:fld id="{747F2504-D40A-401A-8F32-F78D482546CB}" type="datetimeFigureOut">
              <a:rPr lang="zh-TW" altLang="en-US" smtClean="0"/>
              <a:t>2021/10/1</a:t>
            </a:fld>
            <a:endParaRPr lang="zh-TW" altLang="en-US"/>
          </a:p>
        </p:txBody>
      </p:sp>
      <p:sp>
        <p:nvSpPr>
          <p:cNvPr id="5" name="頁尾版面配置區 4">
            <a:extLst>
              <a:ext uri="{FF2B5EF4-FFF2-40B4-BE49-F238E27FC236}">
                <a16:creationId xmlns:a16="http://schemas.microsoft.com/office/drawing/2014/main" id="{87649757-1BD2-49BC-965B-C0503F1A91D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7AA5AC8-C4A0-4A23-BCE3-BAA8EA93B1AD}"/>
              </a:ext>
            </a:extLst>
          </p:cNvPr>
          <p:cNvSpPr>
            <a:spLocks noGrp="1"/>
          </p:cNvSpPr>
          <p:nvPr>
            <p:ph type="sldNum" sz="quarter" idx="12"/>
          </p:nvPr>
        </p:nvSpPr>
        <p:spPr/>
        <p:txBody>
          <a:bodyPr/>
          <a:lstStyle/>
          <a:p>
            <a:fld id="{44DDAD67-573F-4B3D-B62B-55BABA36BDDC}" type="slidenum">
              <a:rPr lang="zh-TW" altLang="en-US" smtClean="0"/>
              <a:t>‹#›</a:t>
            </a:fld>
            <a:endParaRPr lang="zh-TW" altLang="en-US"/>
          </a:p>
        </p:txBody>
      </p:sp>
    </p:spTree>
    <p:extLst>
      <p:ext uri="{BB962C8B-B14F-4D97-AF65-F5344CB8AC3E}">
        <p14:creationId xmlns:p14="http://schemas.microsoft.com/office/powerpoint/2010/main" val="4276707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29F8D298-F060-4026-B081-F53CDB94659F}"/>
              </a:ext>
            </a:extLst>
          </p:cNvPr>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pPr rtl="0"/>
            <a:r>
              <a:rPr lang="zh-TW" altLang="en-US" noProof="0"/>
              <a:t>按一下以編輯母片標題樣式</a:t>
            </a:r>
          </a:p>
        </p:txBody>
      </p:sp>
      <p:sp>
        <p:nvSpPr>
          <p:cNvPr id="3" name="文字預留位置 2">
            <a:extLst>
              <a:ext uri="{FF2B5EF4-FFF2-40B4-BE49-F238E27FC236}">
                <a16:creationId xmlns:a16="http://schemas.microsoft.com/office/drawing/2014/main" id="{7A4F4BC9-83C6-4E23-A6B9-3F2EDD67E32C}"/>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rtl="0"/>
            <a:r>
              <a:rPr lang="zh-TW" altLang="en-US" noProof="0"/>
              <a:t>按一下以編輯母片文字樣式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日期版面配置區 3">
            <a:extLst>
              <a:ext uri="{FF2B5EF4-FFF2-40B4-BE49-F238E27FC236}">
                <a16:creationId xmlns:a16="http://schemas.microsoft.com/office/drawing/2014/main" id="{33895A3D-EA61-4738-A9D3-96045A7F0891}"/>
              </a:ext>
            </a:extLst>
          </p:cNvPr>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900">
                <a:solidFill>
                  <a:schemeClr val="tx1">
                    <a:tint val="75000"/>
                  </a:schemeClr>
                </a:solidFill>
                <a:latin typeface="Microsoft JhengHei UI Light" panose="020B0304030504040204" pitchFamily="34" charset="-120"/>
                <a:ea typeface="Microsoft JhengHei UI Light" panose="020B0304030504040204" pitchFamily="34" charset="-120"/>
              </a:defRPr>
            </a:lvl1pPr>
          </a:lstStyle>
          <a:p>
            <a:fld id="{7C570BA2-EF71-47D5-B3E9-DE81141096D7}" type="datetime1">
              <a:rPr lang="zh-TW" altLang="en-US" noProof="0" smtClean="0"/>
              <a:t>2021/10/1</a:t>
            </a:fld>
            <a:endParaRPr lang="zh-TW" altLang="en-US" noProof="0"/>
          </a:p>
        </p:txBody>
      </p:sp>
      <p:sp>
        <p:nvSpPr>
          <p:cNvPr id="5" name="頁尾版面配置區 4">
            <a:extLst>
              <a:ext uri="{FF2B5EF4-FFF2-40B4-BE49-F238E27FC236}">
                <a16:creationId xmlns:a16="http://schemas.microsoft.com/office/drawing/2014/main" id="{5168A73E-A937-4036-AB6C-6B4A92BC4D76}"/>
              </a:ext>
            </a:extLst>
          </p:cNvPr>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900">
                <a:solidFill>
                  <a:schemeClr val="tx1">
                    <a:tint val="75000"/>
                  </a:schemeClr>
                </a:solidFill>
                <a:latin typeface="Microsoft JhengHei UI Light" panose="020B0304030504040204" pitchFamily="34" charset="-120"/>
                <a:ea typeface="Microsoft JhengHei UI Light" panose="020B0304030504040204" pitchFamily="34" charset="-120"/>
              </a:defRPr>
            </a:lvl1pPr>
          </a:lstStyle>
          <a:p>
            <a:endParaRPr lang="zh-TW" altLang="en-US" noProof="0"/>
          </a:p>
        </p:txBody>
      </p:sp>
      <p:sp>
        <p:nvSpPr>
          <p:cNvPr id="6" name="投影片編號預留位置 5">
            <a:extLst>
              <a:ext uri="{FF2B5EF4-FFF2-40B4-BE49-F238E27FC236}">
                <a16:creationId xmlns:a16="http://schemas.microsoft.com/office/drawing/2014/main" id="{D25F97E1-8DBB-4767-A93D-538963E4439D}"/>
              </a:ext>
            </a:extLst>
          </p:cNvPr>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900">
                <a:solidFill>
                  <a:schemeClr val="tx1">
                    <a:tint val="75000"/>
                  </a:schemeClr>
                </a:solidFill>
                <a:latin typeface="Microsoft JhengHei UI Light" panose="020B0304030504040204" pitchFamily="34" charset="-120"/>
                <a:ea typeface="Microsoft JhengHei UI Light" panose="020B0304030504040204" pitchFamily="34" charset="-120"/>
              </a:defRPr>
            </a:lvl1pPr>
          </a:lstStyle>
          <a:p>
            <a:fld id="{A66EA51E-D7AE-4490-9911-1D65DA21D1AE}" type="slidenum">
              <a:rPr lang="en-US" altLang="zh-TW" noProof="0" smtClean="0"/>
              <a:pPr/>
              <a:t>‹#›</a:t>
            </a:fld>
            <a:endParaRPr lang="zh-TW" altLang="en-US" noProof="0"/>
          </a:p>
        </p:txBody>
      </p:sp>
    </p:spTree>
    <p:extLst>
      <p:ext uri="{BB962C8B-B14F-4D97-AF65-F5344CB8AC3E}">
        <p14:creationId xmlns:p14="http://schemas.microsoft.com/office/powerpoint/2010/main" val="1854216586"/>
      </p:ext>
    </p:extLst>
  </p:cSld>
  <p:clrMap bg1="lt1" tx1="dk1" bg2="lt2" tx2="dk2" accent1="accent1" accent2="accent2" accent3="accent3" accent4="accent4" accent5="accent5" accent6="accent6" hlink="hlink" folHlink="folHlink"/>
  <p:sldLayoutIdLst>
    <p:sldLayoutId id="2147483652" r:id="rId1"/>
    <p:sldLayoutId id="2147483653" r:id="rId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icrosoft JhengHei UI" panose="020B0604030504040204" pitchFamily="34" charset="-120"/>
          <a:ea typeface="Microsoft JhengHei UI" panose="020B0604030504040204" pitchFamily="34" charset="-120"/>
          <a:cs typeface="+mj-cs"/>
        </a:defRPr>
      </a:lvl1pPr>
    </p:titleStyle>
    <p:bodyStyle>
      <a:lvl1pPr marL="171450" indent="-171450" algn="l" defTabSz="685800" rtl="0" eaLnBrk="1" latinLnBrk="0" hangingPunct="1">
        <a:lnSpc>
          <a:spcPct val="100000"/>
        </a:lnSpc>
        <a:spcBef>
          <a:spcPts val="750"/>
        </a:spcBef>
        <a:buFont typeface="Arial" panose="020B0604020202020204" pitchFamily="34" charset="0"/>
        <a:buChar char="•"/>
        <a:defRPr sz="2100" kern="1200">
          <a:solidFill>
            <a:schemeClr val="tx1"/>
          </a:solidFill>
          <a:latin typeface="Microsoft JhengHei UI Light" panose="020B0304030504040204" pitchFamily="34" charset="-120"/>
          <a:ea typeface="Microsoft JhengHei UI Light" panose="020B0304030504040204" pitchFamily="34" charset="-120"/>
          <a:cs typeface="+mn-cs"/>
        </a:defRPr>
      </a:lvl1pPr>
      <a:lvl2pPr marL="514350" indent="-171450" algn="l" defTabSz="685800" rtl="0" eaLnBrk="1" latinLnBrk="0" hangingPunct="1">
        <a:lnSpc>
          <a:spcPct val="100000"/>
        </a:lnSpc>
        <a:spcBef>
          <a:spcPts val="375"/>
        </a:spcBef>
        <a:buFont typeface="Arial" panose="020B0604020202020204" pitchFamily="34" charset="0"/>
        <a:buChar char="•"/>
        <a:defRPr sz="1800" kern="1200">
          <a:solidFill>
            <a:schemeClr val="tx1"/>
          </a:solidFill>
          <a:latin typeface="Microsoft JhengHei UI Light" panose="020B0304030504040204" pitchFamily="34" charset="-120"/>
          <a:ea typeface="Microsoft JhengHei UI Light" panose="020B0304030504040204" pitchFamily="34" charset="-120"/>
          <a:cs typeface="+mn-cs"/>
        </a:defRPr>
      </a:lvl2pPr>
      <a:lvl3pPr marL="857250" indent="-171450" algn="l" defTabSz="685800" rtl="0" eaLnBrk="1" latinLnBrk="0" hangingPunct="1">
        <a:lnSpc>
          <a:spcPct val="100000"/>
        </a:lnSpc>
        <a:spcBef>
          <a:spcPts val="375"/>
        </a:spcBef>
        <a:buFont typeface="Arial" panose="020B0604020202020204" pitchFamily="34" charset="0"/>
        <a:buChar char="•"/>
        <a:defRPr sz="1500" kern="1200">
          <a:solidFill>
            <a:schemeClr val="tx1"/>
          </a:solidFill>
          <a:latin typeface="Microsoft JhengHei UI Light" panose="020B0304030504040204" pitchFamily="34" charset="-120"/>
          <a:ea typeface="Microsoft JhengHei UI Light" panose="020B0304030504040204" pitchFamily="34" charset="-120"/>
          <a:cs typeface="+mn-cs"/>
        </a:defRPr>
      </a:lvl3pPr>
      <a:lvl4pPr marL="12001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icrosoft JhengHei UI Light" panose="020B0304030504040204" pitchFamily="34" charset="-120"/>
          <a:ea typeface="Microsoft JhengHei UI Light" panose="020B0304030504040204" pitchFamily="34" charset="-120"/>
          <a:cs typeface="+mn-cs"/>
        </a:defRPr>
      </a:lvl4pPr>
      <a:lvl5pPr marL="15430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icrosoft JhengHei UI Light" panose="020B0304030504040204" pitchFamily="34" charset="-120"/>
          <a:ea typeface="Microsoft JhengHei UI Light" panose="020B0304030504040204" pitchFamily="34" charset="-12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圖片版面配置區 103">
            <a:extLst>
              <a:ext uri="{FF2B5EF4-FFF2-40B4-BE49-F238E27FC236}">
                <a16:creationId xmlns:a16="http://schemas.microsoft.com/office/drawing/2014/main" id="{2507E3AC-0AAE-4E73-9276-4D8B43D566E7}"/>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a:stretch/>
        </p:blipFill>
        <p:spPr>
          <a:xfrm>
            <a:off x="5074546" y="453006"/>
            <a:ext cx="2200207" cy="6858000"/>
          </a:xfrm>
        </p:spPr>
      </p:pic>
      <p:pic>
        <p:nvPicPr>
          <p:cNvPr id="38" name="圖片版面配置區 37">
            <a:extLst>
              <a:ext uri="{FF2B5EF4-FFF2-40B4-BE49-F238E27FC236}">
                <a16:creationId xmlns:a16="http://schemas.microsoft.com/office/drawing/2014/main" id="{240D4259-822C-48E2-92FE-8EE7DF357CE8}"/>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4">
            <a:extLst>
              <a:ext uri="{28A0092B-C50C-407E-A947-70E740481C1C}">
                <a14:useLocalDpi xmlns:a14="http://schemas.microsoft.com/office/drawing/2010/main" val="0"/>
              </a:ext>
            </a:extLst>
          </a:blip>
          <a:srcRect b="-37639"/>
          <a:stretch/>
        </p:blipFill>
        <p:spPr>
          <a:xfrm>
            <a:off x="7406331" y="452528"/>
            <a:ext cx="2199546" cy="6858000"/>
          </a:xfrm>
        </p:spPr>
      </p:pic>
      <p:pic>
        <p:nvPicPr>
          <p:cNvPr id="26" name="圖片版面配置區 25">
            <a:extLst>
              <a:ext uri="{FF2B5EF4-FFF2-40B4-BE49-F238E27FC236}">
                <a16:creationId xmlns:a16="http://schemas.microsoft.com/office/drawing/2014/main" id="{EC46EA6A-2484-4E2C-99A3-10F0E020481F}"/>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5">
            <a:extLst>
              <a:ext uri="{28A0092B-C50C-407E-A947-70E740481C1C}">
                <a14:useLocalDpi xmlns:a14="http://schemas.microsoft.com/office/drawing/2010/main" val="0"/>
              </a:ext>
            </a:extLst>
          </a:blip>
          <a:srcRect b="-1841"/>
          <a:stretch/>
        </p:blipFill>
        <p:spPr>
          <a:xfrm>
            <a:off x="482600" y="453006"/>
            <a:ext cx="2183926" cy="6858000"/>
          </a:xfrm>
        </p:spPr>
      </p:pic>
      <p:sp>
        <p:nvSpPr>
          <p:cNvPr id="95" name="標題 94" hidden="1">
            <a:extLst>
              <a:ext uri="{FF2B5EF4-FFF2-40B4-BE49-F238E27FC236}">
                <a16:creationId xmlns:a16="http://schemas.microsoft.com/office/drawing/2014/main" id="{E14BD98F-A307-4325-A997-3F1016635540}"/>
              </a:ext>
            </a:extLst>
          </p:cNvPr>
          <p:cNvSpPr>
            <a:spLocks noGrp="1"/>
          </p:cNvSpPr>
          <p:nvPr>
            <p:ph type="title"/>
          </p:nvPr>
        </p:nvSpPr>
        <p:spPr/>
        <p:txBody>
          <a:bodyPr rtlCol="0">
            <a:normAutofit fontScale="90000"/>
          </a:bodyPr>
          <a:lstStyle/>
          <a:p>
            <a:pPr rtl="0"/>
            <a:r>
              <a:rPr lang="zh-TW" altLang="en-US"/>
              <a:t>書籤鳥</a:t>
            </a:r>
          </a:p>
        </p:txBody>
      </p:sp>
      <p:sp>
        <p:nvSpPr>
          <p:cNvPr id="50" name="文字版面配置區 49">
            <a:extLst>
              <a:ext uri="{FF2B5EF4-FFF2-40B4-BE49-F238E27FC236}">
                <a16:creationId xmlns:a16="http://schemas.microsoft.com/office/drawing/2014/main" id="{625BD30C-ACA3-4A2D-8F26-CAFB3A2A2999}"/>
              </a:ext>
            </a:extLst>
          </p:cNvPr>
          <p:cNvSpPr>
            <a:spLocks noGrp="1"/>
          </p:cNvSpPr>
          <p:nvPr>
            <p:ph type="body" sz="quarter" idx="4294967295"/>
          </p:nvPr>
        </p:nvSpPr>
        <p:spPr>
          <a:xfrm>
            <a:off x="5080194" y="5353911"/>
            <a:ext cx="2194560" cy="1965960"/>
          </a:xfrm>
          <a:prstGeom prst="roundRect">
            <a:avLst>
              <a:gd name="adj" fmla="val 0"/>
            </a:avLst>
          </a:prstGeom>
          <a:solidFill>
            <a:schemeClr val="accent3"/>
          </a:solidFill>
        </p:spPr>
        <p:txBody>
          <a:bodyPr rtlCol="0" anchor="ctr">
            <a:normAutofit/>
          </a:bodyPr>
          <a:lstStyle/>
          <a:p>
            <a:pPr marL="0" indent="0" algn="ctr" rtl="0">
              <a:lnSpc>
                <a:spcPct val="100000"/>
              </a:lnSpc>
              <a:buNone/>
            </a:pPr>
            <a:r>
              <a:rPr lang="zh-TW" altLang="en-US" sz="1400" b="1" dirty="0">
                <a:solidFill>
                  <a:schemeClr val="bg1"/>
                </a:solidFill>
              </a:rPr>
              <a:t>今天能讀的書就不要拖到明天再讀。</a:t>
            </a:r>
          </a:p>
          <a:p>
            <a:pPr marL="0" indent="0" algn="ctr" rtl="0">
              <a:lnSpc>
                <a:spcPct val="100000"/>
              </a:lnSpc>
              <a:buNone/>
            </a:pPr>
            <a:r>
              <a:rPr lang="en-US" altLang="zh-TW" sz="1200" b="1" dirty="0">
                <a:solidFill>
                  <a:schemeClr val="bg1"/>
                </a:solidFill>
              </a:rPr>
              <a:t>– </a:t>
            </a:r>
            <a:r>
              <a:rPr lang="zh-TW" altLang="en-US" sz="1200" b="1" dirty="0">
                <a:solidFill>
                  <a:schemeClr val="bg1"/>
                </a:solidFill>
              </a:rPr>
              <a:t>赫爾布魯克</a:t>
            </a:r>
            <a:r>
              <a:rPr lang="en-US" altLang="zh-TW" sz="1200" b="1" dirty="0">
                <a:solidFill>
                  <a:schemeClr val="bg1"/>
                </a:solidFill>
              </a:rPr>
              <a:t>·</a:t>
            </a:r>
            <a:r>
              <a:rPr lang="zh-TW" altLang="en-US" sz="1200" b="1" dirty="0">
                <a:solidFill>
                  <a:schemeClr val="bg1"/>
                </a:solidFill>
              </a:rPr>
              <a:t>傑克遜</a:t>
            </a:r>
          </a:p>
        </p:txBody>
      </p:sp>
      <p:pic>
        <p:nvPicPr>
          <p:cNvPr id="100" name="圖片版面配置區 99">
            <a:extLst>
              <a:ext uri="{FF2B5EF4-FFF2-40B4-BE49-F238E27FC236}">
                <a16:creationId xmlns:a16="http://schemas.microsoft.com/office/drawing/2014/main" id="{E36EC21C-EAC2-4B0F-AD13-D1300B724FB0}"/>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6">
            <a:extLst>
              <a:ext uri="{28A0092B-C50C-407E-A947-70E740481C1C}">
                <a14:useLocalDpi xmlns:a14="http://schemas.microsoft.com/office/drawing/2010/main" val="0"/>
              </a:ext>
            </a:extLst>
          </a:blip>
          <a:srcRect b="-31846"/>
          <a:stretch/>
        </p:blipFill>
        <p:spPr>
          <a:xfrm>
            <a:off x="2782945" y="453005"/>
            <a:ext cx="2188912" cy="6858000"/>
          </a:xfrm>
          <a:solidFill>
            <a:srgbClr val="D65826"/>
          </a:solidFill>
        </p:spPr>
      </p:pic>
      <p:sp>
        <p:nvSpPr>
          <p:cNvPr id="49" name="文字版面配置區 48">
            <a:extLst>
              <a:ext uri="{FF2B5EF4-FFF2-40B4-BE49-F238E27FC236}">
                <a16:creationId xmlns:a16="http://schemas.microsoft.com/office/drawing/2014/main" id="{67E29BDE-F9D6-4D5A-AF1A-907AE59C5CBA}"/>
              </a:ext>
            </a:extLst>
          </p:cNvPr>
          <p:cNvSpPr>
            <a:spLocks noGrp="1"/>
          </p:cNvSpPr>
          <p:nvPr>
            <p:ph type="body" sz="quarter" idx="4294967295"/>
          </p:nvPr>
        </p:nvSpPr>
        <p:spPr>
          <a:xfrm>
            <a:off x="2777297" y="5353911"/>
            <a:ext cx="2194560" cy="1965960"/>
          </a:xfrm>
          <a:solidFill>
            <a:schemeClr val="accent2"/>
          </a:solidFill>
        </p:spPr>
        <p:txBody>
          <a:bodyPr rtlCol="0" anchor="ctr">
            <a:normAutofit/>
          </a:bodyPr>
          <a:lstStyle/>
          <a:p>
            <a:pPr marL="0" indent="0" algn="ctr" rtl="0">
              <a:lnSpc>
                <a:spcPct val="100000"/>
              </a:lnSpc>
              <a:buNone/>
            </a:pPr>
            <a:r>
              <a:rPr lang="zh-TW" altLang="en-US" sz="1400" b="1" dirty="0">
                <a:solidFill>
                  <a:schemeClr val="bg1"/>
                </a:solidFill>
              </a:rPr>
              <a:t>書籍是禮物您可以一次 </a:t>
            </a:r>
          </a:p>
          <a:p>
            <a:pPr marL="0" indent="0" algn="ctr" rtl="0">
              <a:lnSpc>
                <a:spcPct val="100000"/>
              </a:lnSpc>
              <a:spcBef>
                <a:spcPts val="0"/>
              </a:spcBef>
              <a:buNone/>
            </a:pPr>
            <a:r>
              <a:rPr lang="zh-TW" altLang="en-US" sz="1400" b="1" dirty="0">
                <a:solidFill>
                  <a:schemeClr val="bg1"/>
                </a:solidFill>
              </a:rPr>
              <a:t>又一次地閲讀。</a:t>
            </a:r>
          </a:p>
          <a:p>
            <a:pPr marL="0" indent="0" algn="ctr" rtl="0">
              <a:lnSpc>
                <a:spcPct val="100000"/>
              </a:lnSpc>
              <a:buNone/>
            </a:pPr>
            <a:r>
              <a:rPr lang="en-US" altLang="zh-TW" sz="1200" b="1" dirty="0">
                <a:solidFill>
                  <a:schemeClr val="bg1"/>
                </a:solidFill>
              </a:rPr>
              <a:t>– </a:t>
            </a:r>
            <a:r>
              <a:rPr lang="zh-TW" altLang="en-US" sz="1200" b="1" dirty="0">
                <a:solidFill>
                  <a:schemeClr val="bg1"/>
                </a:solidFill>
              </a:rPr>
              <a:t>加里森</a:t>
            </a:r>
            <a:r>
              <a:rPr lang="en-US" altLang="zh-TW" sz="1200" b="1" dirty="0">
                <a:solidFill>
                  <a:schemeClr val="bg1"/>
                </a:solidFill>
              </a:rPr>
              <a:t>·</a:t>
            </a:r>
            <a:r>
              <a:rPr lang="zh-TW" altLang="en-US" sz="1200" b="1" dirty="0">
                <a:solidFill>
                  <a:schemeClr val="bg1"/>
                </a:solidFill>
              </a:rPr>
              <a:t>凱勒</a:t>
            </a:r>
          </a:p>
        </p:txBody>
      </p:sp>
      <p:sp>
        <p:nvSpPr>
          <p:cNvPr id="52" name="文字版面配置區 51">
            <a:extLst>
              <a:ext uri="{FF2B5EF4-FFF2-40B4-BE49-F238E27FC236}">
                <a16:creationId xmlns:a16="http://schemas.microsoft.com/office/drawing/2014/main" id="{972862D9-A40B-468D-85B5-7EDE6D818F1E}"/>
              </a:ext>
            </a:extLst>
          </p:cNvPr>
          <p:cNvSpPr>
            <a:spLocks noGrp="1"/>
          </p:cNvSpPr>
          <p:nvPr>
            <p:ph type="body" sz="quarter" idx="4294967295"/>
          </p:nvPr>
        </p:nvSpPr>
        <p:spPr>
          <a:xfrm>
            <a:off x="7406331" y="5353911"/>
            <a:ext cx="2194560" cy="1965960"/>
          </a:xfrm>
          <a:solidFill>
            <a:schemeClr val="tx2"/>
          </a:solidFill>
        </p:spPr>
        <p:txBody>
          <a:bodyPr rtlCol="0" anchor="ctr">
            <a:normAutofit/>
          </a:bodyPr>
          <a:lstStyle/>
          <a:p>
            <a:pPr marL="0" indent="0" algn="ctr" rtl="0">
              <a:lnSpc>
                <a:spcPct val="100000"/>
              </a:lnSpc>
              <a:buNone/>
            </a:pPr>
            <a:r>
              <a:rPr lang="zh-TW" altLang="en-US" sz="1400" b="1">
                <a:solidFill>
                  <a:schemeClr val="bg1"/>
                </a:solidFill>
              </a:rPr>
              <a:t>對我而言，讀書就像是 </a:t>
            </a:r>
          </a:p>
          <a:p>
            <a:pPr marL="0" indent="0" algn="ctr" rtl="0">
              <a:lnSpc>
                <a:spcPct val="100000"/>
              </a:lnSpc>
              <a:spcBef>
                <a:spcPts val="0"/>
              </a:spcBef>
              <a:buNone/>
            </a:pPr>
            <a:r>
              <a:rPr lang="zh-TW" altLang="en-US" sz="1400" b="1">
                <a:solidFill>
                  <a:schemeClr val="bg1"/>
                </a:solidFill>
              </a:rPr>
              <a:t>與老友相聚。</a:t>
            </a:r>
          </a:p>
          <a:p>
            <a:pPr marL="0" indent="0" algn="ctr" rtl="0">
              <a:lnSpc>
                <a:spcPct val="100000"/>
              </a:lnSpc>
              <a:buNone/>
            </a:pPr>
            <a:r>
              <a:rPr lang="en-US" altLang="zh-TW" sz="1200" b="1">
                <a:solidFill>
                  <a:schemeClr val="bg1"/>
                </a:solidFill>
              </a:rPr>
              <a:t>– </a:t>
            </a:r>
            <a:r>
              <a:rPr lang="zh-TW" altLang="en-US" sz="1200" b="1">
                <a:solidFill>
                  <a:schemeClr val="bg1"/>
                </a:solidFill>
              </a:rPr>
              <a:t>蓋瑞・伯森</a:t>
            </a:r>
          </a:p>
        </p:txBody>
      </p:sp>
      <p:sp>
        <p:nvSpPr>
          <p:cNvPr id="51" name="文字版面配置區 50">
            <a:extLst>
              <a:ext uri="{FF2B5EF4-FFF2-40B4-BE49-F238E27FC236}">
                <a16:creationId xmlns:a16="http://schemas.microsoft.com/office/drawing/2014/main" id="{81B2C756-7D66-4032-A38C-C10D9A24EEDB}"/>
              </a:ext>
            </a:extLst>
          </p:cNvPr>
          <p:cNvSpPr>
            <a:spLocks noGrp="1"/>
          </p:cNvSpPr>
          <p:nvPr>
            <p:ph type="body" sz="quarter" idx="4294967295"/>
          </p:nvPr>
        </p:nvSpPr>
        <p:spPr>
          <a:xfrm>
            <a:off x="482600" y="5353911"/>
            <a:ext cx="2194560" cy="1965960"/>
          </a:xfrm>
          <a:solidFill>
            <a:schemeClr val="accent6"/>
          </a:solidFill>
        </p:spPr>
        <p:txBody>
          <a:bodyPr rtlCol="0" anchor="ctr">
            <a:normAutofit/>
          </a:bodyPr>
          <a:lstStyle/>
          <a:p>
            <a:pPr marL="0" indent="0" algn="ctr" rtl="0">
              <a:lnSpc>
                <a:spcPct val="100000"/>
              </a:lnSpc>
              <a:buNone/>
            </a:pPr>
            <a:r>
              <a:rPr lang="zh-TW" altLang="en-US" sz="1400" b="1">
                <a:solidFill>
                  <a:schemeClr val="bg1"/>
                </a:solidFill>
              </a:rPr>
              <a:t>一旦您學會閱讀，您將永遠自由。</a:t>
            </a:r>
          </a:p>
          <a:p>
            <a:pPr marL="0" indent="0" algn="ctr" rtl="0">
              <a:lnSpc>
                <a:spcPct val="100000"/>
              </a:lnSpc>
              <a:buNone/>
            </a:pPr>
            <a:r>
              <a:rPr lang="en-US" altLang="zh-TW" sz="1200" b="1">
                <a:solidFill>
                  <a:schemeClr val="bg1"/>
                </a:solidFill>
              </a:rPr>
              <a:t>– </a:t>
            </a:r>
            <a:r>
              <a:rPr lang="zh-TW" altLang="en-US" sz="1200" b="1">
                <a:solidFill>
                  <a:schemeClr val="bg1"/>
                </a:solidFill>
              </a:rPr>
              <a:t>弗雷德里克</a:t>
            </a:r>
            <a:r>
              <a:rPr lang="en-US" altLang="zh-TW" sz="1200" b="1">
                <a:solidFill>
                  <a:schemeClr val="bg1"/>
                </a:solidFill>
              </a:rPr>
              <a:t>·</a:t>
            </a:r>
            <a:r>
              <a:rPr lang="zh-TW" altLang="en-US" sz="1200" b="1">
                <a:solidFill>
                  <a:schemeClr val="bg1"/>
                </a:solidFill>
              </a:rPr>
              <a:t>道格拉斯</a:t>
            </a:r>
          </a:p>
        </p:txBody>
      </p:sp>
    </p:spTree>
    <p:extLst>
      <p:ext uri="{BB962C8B-B14F-4D97-AF65-F5344CB8AC3E}">
        <p14:creationId xmlns:p14="http://schemas.microsoft.com/office/powerpoint/2010/main" val="3754241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25CA6-E0F3-4560-923F-75715D8050F1}"/>
              </a:ext>
            </a:extLst>
          </p:cNvPr>
          <p:cNvSpPr>
            <a:spLocks noGrp="1"/>
          </p:cNvSpPr>
          <p:nvPr>
            <p:ph type="ctrTitle"/>
          </p:nvPr>
        </p:nvSpPr>
        <p:spPr>
          <a:xfrm>
            <a:off x="261258" y="1472978"/>
            <a:ext cx="9154048" cy="6113527"/>
          </a:xfrm>
        </p:spPr>
        <p:txBody>
          <a:bodyPr>
            <a:normAutofit fontScale="90000"/>
          </a:bodyPr>
          <a:lstStyle/>
          <a:p>
            <a:pPr algn="l"/>
            <a:r>
              <a:rPr lang="en-US" altLang="zh-TW" b="0" i="0" dirty="0">
                <a:solidFill>
                  <a:srgbClr val="444444"/>
                </a:solidFill>
                <a:effectLst/>
                <a:latin typeface="Arial" panose="020B0604020202020204" pitchFamily="34" charset="0"/>
              </a:rPr>
              <a:t>Would you read the words with me?</a:t>
            </a:r>
            <a:br>
              <a:rPr lang="en-US" altLang="zh-TW" dirty="0"/>
            </a:br>
            <a:r>
              <a:rPr lang="en-US" altLang="zh-TW" b="0" i="0" dirty="0">
                <a:solidFill>
                  <a:srgbClr val="444444"/>
                </a:solidFill>
                <a:effectLst/>
                <a:latin typeface="Arial" panose="020B0604020202020204" pitchFamily="34" charset="0"/>
              </a:rPr>
              <a:t>minute </a:t>
            </a:r>
            <a:r>
              <a:rPr lang="zh-TW" altLang="en-US" b="0" i="0" dirty="0">
                <a:solidFill>
                  <a:srgbClr val="444444"/>
                </a:solidFill>
                <a:effectLst/>
                <a:latin typeface="Arial" panose="020B0604020202020204" pitchFamily="34" charset="0"/>
              </a:rPr>
              <a:t>分鐘</a:t>
            </a:r>
            <a:br>
              <a:rPr lang="zh-TW" altLang="en-US" dirty="0"/>
            </a:br>
            <a:r>
              <a:rPr lang="en-US" altLang="zh-TW" b="0" i="0" dirty="0">
                <a:solidFill>
                  <a:srgbClr val="444444"/>
                </a:solidFill>
                <a:effectLst/>
                <a:latin typeface="Arial" panose="020B0604020202020204" pitchFamily="34" charset="0"/>
              </a:rPr>
              <a:t>whenever </a:t>
            </a:r>
            <a:r>
              <a:rPr lang="zh-TW" altLang="en-US" b="0" i="0" dirty="0">
                <a:solidFill>
                  <a:srgbClr val="444444"/>
                </a:solidFill>
                <a:effectLst/>
                <a:latin typeface="Arial" panose="020B0604020202020204" pitchFamily="34" charset="0"/>
              </a:rPr>
              <a:t>不論何時</a:t>
            </a:r>
            <a:br>
              <a:rPr lang="zh-TW" altLang="en-US" dirty="0"/>
            </a:br>
            <a:r>
              <a:rPr lang="en-US" altLang="zh-TW" b="0" i="0" dirty="0">
                <a:solidFill>
                  <a:srgbClr val="444444"/>
                </a:solidFill>
                <a:effectLst/>
                <a:latin typeface="Arial" panose="020B0604020202020204" pitchFamily="34" charset="0"/>
              </a:rPr>
              <a:t>choose </a:t>
            </a:r>
            <a:r>
              <a:rPr lang="zh-TW" altLang="en-US" b="0" i="0" dirty="0">
                <a:solidFill>
                  <a:srgbClr val="444444"/>
                </a:solidFill>
                <a:effectLst/>
                <a:latin typeface="Arial" panose="020B0604020202020204" pitchFamily="34" charset="0"/>
              </a:rPr>
              <a:t>選擇</a:t>
            </a:r>
            <a:br>
              <a:rPr lang="zh-TW" altLang="en-US" dirty="0"/>
            </a:br>
            <a:r>
              <a:rPr lang="en-US" altLang="zh-TW" b="0" i="0" dirty="0">
                <a:solidFill>
                  <a:srgbClr val="444444"/>
                </a:solidFill>
                <a:effectLst/>
                <a:latin typeface="Arial" panose="020B0604020202020204" pitchFamily="34" charset="0"/>
              </a:rPr>
              <a:t>everyone </a:t>
            </a:r>
            <a:r>
              <a:rPr lang="zh-TW" altLang="en-US" b="0" i="0" dirty="0">
                <a:solidFill>
                  <a:srgbClr val="444444"/>
                </a:solidFill>
                <a:effectLst/>
                <a:latin typeface="Arial" panose="020B0604020202020204" pitchFamily="34" charset="0"/>
              </a:rPr>
              <a:t>每個人</a:t>
            </a:r>
            <a:br>
              <a:rPr lang="zh-TW" altLang="en-US" dirty="0"/>
            </a:br>
            <a:br>
              <a:rPr lang="zh-TW" altLang="en-US" dirty="0"/>
            </a:br>
            <a:r>
              <a:rPr lang="en-US" altLang="zh-TW" b="0" i="0" dirty="0">
                <a:solidFill>
                  <a:srgbClr val="444444"/>
                </a:solidFill>
                <a:effectLst/>
                <a:latin typeface="Arial" panose="020B0604020202020204" pitchFamily="34" charset="0"/>
              </a:rPr>
              <a:t>Quiz</a:t>
            </a:r>
            <a:br>
              <a:rPr lang="en-US" altLang="zh-TW" dirty="0"/>
            </a:br>
            <a:br>
              <a:rPr lang="en-US" altLang="zh-TW" dirty="0"/>
            </a:br>
            <a:r>
              <a:rPr lang="en-US" altLang="zh-TW" b="0" i="0" dirty="0">
                <a:solidFill>
                  <a:srgbClr val="444444"/>
                </a:solidFill>
                <a:effectLst/>
                <a:latin typeface="Arial" panose="020B0604020202020204" pitchFamily="34" charset="0"/>
              </a:rPr>
              <a:t>1. What food are we talking about?</a:t>
            </a:r>
            <a:br>
              <a:rPr lang="en-US" altLang="zh-TW" dirty="0"/>
            </a:br>
            <a:r>
              <a:rPr lang="en-US" altLang="zh-TW" b="0" i="0" dirty="0">
                <a:solidFill>
                  <a:srgbClr val="444444"/>
                </a:solidFill>
                <a:effectLst/>
                <a:latin typeface="Arial" panose="020B0604020202020204" pitchFamily="34" charset="0"/>
              </a:rPr>
              <a:t>A. Hamburgers</a:t>
            </a:r>
            <a:br>
              <a:rPr lang="en-US" altLang="zh-TW" dirty="0"/>
            </a:br>
            <a:r>
              <a:rPr lang="en-US" altLang="zh-TW" b="0" i="0" dirty="0">
                <a:solidFill>
                  <a:srgbClr val="444444"/>
                </a:solidFill>
                <a:effectLst/>
                <a:latin typeface="Arial" panose="020B0604020202020204" pitchFamily="34" charset="0"/>
              </a:rPr>
              <a:t>B. Hotdogs</a:t>
            </a:r>
            <a:br>
              <a:rPr lang="en-US" altLang="zh-TW" dirty="0"/>
            </a:br>
            <a:r>
              <a:rPr lang="en-US" altLang="zh-TW" b="0" i="0" dirty="0">
                <a:solidFill>
                  <a:srgbClr val="444444"/>
                </a:solidFill>
                <a:effectLst/>
                <a:latin typeface="Arial" panose="020B0604020202020204" pitchFamily="34" charset="0"/>
              </a:rPr>
              <a:t>C. Pizza</a:t>
            </a:r>
            <a:endParaRPr lang="zh-TW" altLang="en-US" dirty="0"/>
          </a:p>
        </p:txBody>
      </p:sp>
    </p:spTree>
    <p:extLst>
      <p:ext uri="{BB962C8B-B14F-4D97-AF65-F5344CB8AC3E}">
        <p14:creationId xmlns:p14="http://schemas.microsoft.com/office/powerpoint/2010/main" val="76746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25CA6-E0F3-4560-923F-75715D8050F1}"/>
              </a:ext>
            </a:extLst>
          </p:cNvPr>
          <p:cNvSpPr>
            <a:spLocks noGrp="1"/>
          </p:cNvSpPr>
          <p:nvPr>
            <p:ph type="ctrTitle"/>
          </p:nvPr>
        </p:nvSpPr>
        <p:spPr>
          <a:xfrm>
            <a:off x="452176" y="1658873"/>
            <a:ext cx="9154048" cy="6113527"/>
          </a:xfrm>
        </p:spPr>
        <p:txBody>
          <a:bodyPr>
            <a:normAutofit fontScale="90000"/>
          </a:bodyPr>
          <a:lstStyle/>
          <a:p>
            <a:pPr algn="l"/>
            <a:r>
              <a:rPr lang="en-US" altLang="zh-TW" b="0" i="0" dirty="0">
                <a:solidFill>
                  <a:srgbClr val="444444"/>
                </a:solidFill>
                <a:effectLst/>
                <a:latin typeface="Arial" panose="020B0604020202020204" pitchFamily="34" charset="0"/>
              </a:rPr>
              <a:t>2. Where is the pizza vending machine?</a:t>
            </a:r>
            <a:br>
              <a:rPr lang="en-US" altLang="zh-TW" dirty="0"/>
            </a:br>
            <a:r>
              <a:rPr lang="en-US" altLang="zh-TW" b="0" i="0" dirty="0">
                <a:solidFill>
                  <a:srgbClr val="444444"/>
                </a:solidFill>
                <a:effectLst/>
                <a:latin typeface="Arial" panose="020B0604020202020204" pitchFamily="34" charset="0"/>
              </a:rPr>
              <a:t>A. In Taiwan</a:t>
            </a:r>
            <a:br>
              <a:rPr lang="en-US" altLang="zh-TW" dirty="0"/>
            </a:br>
            <a:r>
              <a:rPr lang="en-US" altLang="zh-TW" b="0" i="0" dirty="0">
                <a:solidFill>
                  <a:srgbClr val="444444"/>
                </a:solidFill>
                <a:effectLst/>
                <a:latin typeface="Arial" panose="020B0604020202020204" pitchFamily="34" charset="0"/>
              </a:rPr>
              <a:t>B. In Italy</a:t>
            </a:r>
            <a:br>
              <a:rPr lang="en-US" altLang="zh-TW" dirty="0"/>
            </a:br>
            <a:r>
              <a:rPr lang="en-US" altLang="zh-TW" b="0" i="0" dirty="0">
                <a:solidFill>
                  <a:srgbClr val="444444"/>
                </a:solidFill>
                <a:effectLst/>
                <a:latin typeface="Arial" panose="020B0604020202020204" pitchFamily="34" charset="0"/>
              </a:rPr>
              <a:t>C. In Japan</a:t>
            </a:r>
            <a:br>
              <a:rPr lang="en-US" altLang="zh-TW" dirty="0"/>
            </a:br>
            <a:br>
              <a:rPr lang="en-US" altLang="zh-TW" dirty="0"/>
            </a:br>
            <a:r>
              <a:rPr lang="en-US" altLang="zh-TW" b="0" i="0" dirty="0">
                <a:solidFill>
                  <a:srgbClr val="444444"/>
                </a:solidFill>
                <a:effectLst/>
                <a:latin typeface="Arial" panose="020B0604020202020204" pitchFamily="34" charset="0"/>
              </a:rPr>
              <a:t>3. What do Italians think about the vending machine pizza?</a:t>
            </a:r>
            <a:br>
              <a:rPr lang="en-US" altLang="zh-TW" dirty="0"/>
            </a:br>
            <a:r>
              <a:rPr lang="en-US" altLang="zh-TW" b="0" i="0" dirty="0">
                <a:solidFill>
                  <a:srgbClr val="444444"/>
                </a:solidFill>
                <a:effectLst/>
                <a:latin typeface="Arial" panose="020B0604020202020204" pitchFamily="34" charset="0"/>
              </a:rPr>
              <a:t>A. They don't think it's very good.</a:t>
            </a:r>
            <a:br>
              <a:rPr lang="en-US" altLang="zh-TW" dirty="0"/>
            </a:br>
            <a:r>
              <a:rPr lang="en-US" altLang="zh-TW" b="0" i="0" dirty="0">
                <a:solidFill>
                  <a:srgbClr val="444444"/>
                </a:solidFill>
                <a:effectLst/>
                <a:latin typeface="Arial" panose="020B0604020202020204" pitchFamily="34" charset="0"/>
              </a:rPr>
              <a:t>B. They love it!</a:t>
            </a:r>
            <a:br>
              <a:rPr lang="en-US" altLang="zh-TW" dirty="0"/>
            </a:br>
            <a:r>
              <a:rPr lang="en-US" altLang="zh-TW" b="0" i="0" dirty="0">
                <a:solidFill>
                  <a:srgbClr val="444444"/>
                </a:solidFill>
                <a:effectLst/>
                <a:latin typeface="Arial" panose="020B0604020202020204" pitchFamily="34" charset="0"/>
              </a:rPr>
              <a:t>C. They wish they had popsicles instead.</a:t>
            </a:r>
            <a:endParaRPr lang="zh-TW" altLang="en-US" dirty="0"/>
          </a:p>
        </p:txBody>
      </p:sp>
    </p:spTree>
    <p:extLst>
      <p:ext uri="{BB962C8B-B14F-4D97-AF65-F5344CB8AC3E}">
        <p14:creationId xmlns:p14="http://schemas.microsoft.com/office/powerpoint/2010/main" val="13619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EA2740F-6CE9-40BB-BB2F-1FCE0B455777}"/>
              </a:ext>
            </a:extLst>
          </p:cNvPr>
          <p:cNvSpPr>
            <a:spLocks noGrp="1"/>
          </p:cNvSpPr>
          <p:nvPr>
            <p:ph type="ctrTitle"/>
          </p:nvPr>
        </p:nvSpPr>
        <p:spPr>
          <a:xfrm>
            <a:off x="1257300" y="1272011"/>
            <a:ext cx="7543800" cy="1240077"/>
          </a:xfrm>
        </p:spPr>
        <p:txBody>
          <a:bodyPr/>
          <a:lstStyle/>
          <a:p>
            <a:r>
              <a:rPr lang="zh-TW" altLang="en-US" dirty="0"/>
              <a:t>作業未完成的同學</a:t>
            </a:r>
          </a:p>
        </p:txBody>
      </p:sp>
      <p:sp>
        <p:nvSpPr>
          <p:cNvPr id="3" name="副標題 2">
            <a:extLst>
              <a:ext uri="{FF2B5EF4-FFF2-40B4-BE49-F238E27FC236}">
                <a16:creationId xmlns:a16="http://schemas.microsoft.com/office/drawing/2014/main" id="{464FB198-4DCA-4EDE-9F72-FA7073C65E07}"/>
              </a:ext>
            </a:extLst>
          </p:cNvPr>
          <p:cNvSpPr>
            <a:spLocks noGrp="1"/>
          </p:cNvSpPr>
          <p:nvPr>
            <p:ph type="subTitle" idx="1"/>
          </p:nvPr>
        </p:nvSpPr>
        <p:spPr>
          <a:xfrm>
            <a:off x="1257300" y="2612571"/>
            <a:ext cx="7543800" cy="4702629"/>
          </a:xfrm>
        </p:spPr>
        <p:txBody>
          <a:bodyPr>
            <a:normAutofit/>
          </a:bodyPr>
          <a:lstStyle/>
          <a:p>
            <a:pPr algn="l"/>
            <a:r>
              <a:rPr lang="zh-TW" altLang="en-US" sz="3200" dirty="0"/>
              <a:t>１．請留在座位，思過反省，加強學習。</a:t>
            </a:r>
            <a:endParaRPr lang="en-US" altLang="zh-TW" sz="3200" dirty="0"/>
          </a:p>
          <a:p>
            <a:pPr algn="l"/>
            <a:r>
              <a:rPr lang="zh-TW" altLang="en-US" sz="3200" dirty="0"/>
              <a:t>２．同學們請勿干擾。</a:t>
            </a:r>
            <a:endParaRPr lang="en-US" altLang="zh-TW" sz="3200" dirty="0"/>
          </a:p>
          <a:p>
            <a:pPr algn="l"/>
            <a:r>
              <a:rPr lang="zh-TW" altLang="en-US" sz="3200" dirty="0"/>
              <a:t>３．有要事須離開，請務必告知導師。</a:t>
            </a:r>
            <a:endParaRPr lang="en-US" altLang="zh-TW" sz="3200" dirty="0"/>
          </a:p>
          <a:p>
            <a:pPr algn="l"/>
            <a:r>
              <a:rPr lang="zh-TW" altLang="en-US" sz="3200" dirty="0"/>
              <a:t>４．下課時教室內請保持安靜。</a:t>
            </a:r>
            <a:endParaRPr lang="en-US" altLang="zh-TW" sz="3200" dirty="0"/>
          </a:p>
          <a:p>
            <a:pPr algn="l"/>
            <a:r>
              <a:rPr lang="zh-TW" altLang="en-US" sz="3200" dirty="0"/>
              <a:t>５．歡迎其他同學們離開教室，望遠凝視。</a:t>
            </a:r>
            <a:endParaRPr lang="en-US" altLang="zh-TW" sz="3200" dirty="0"/>
          </a:p>
          <a:p>
            <a:endParaRPr lang="zh-TW" altLang="en-US" dirty="0"/>
          </a:p>
        </p:txBody>
      </p:sp>
      <p:sp>
        <p:nvSpPr>
          <p:cNvPr id="4" name="文字方塊 3">
            <a:extLst>
              <a:ext uri="{FF2B5EF4-FFF2-40B4-BE49-F238E27FC236}">
                <a16:creationId xmlns:a16="http://schemas.microsoft.com/office/drawing/2014/main" id="{18DF53F0-F056-42A9-ADEC-D8770DB98363}"/>
              </a:ext>
            </a:extLst>
          </p:cNvPr>
          <p:cNvSpPr txBox="1"/>
          <p:nvPr/>
        </p:nvSpPr>
        <p:spPr>
          <a:xfrm>
            <a:off x="1072568" y="6075125"/>
            <a:ext cx="8232205" cy="401007"/>
          </a:xfrm>
          <a:prstGeom prst="rect">
            <a:avLst/>
          </a:prstGeom>
          <a:noFill/>
        </p:spPr>
        <p:txBody>
          <a:bodyPr wrap="square" rtlCol="0">
            <a:spAutoFit/>
          </a:bodyPr>
          <a:lstStyle/>
          <a:p>
            <a:r>
              <a:rPr lang="zh-TW" altLang="en-US" dirty="0"/>
              <a:t>今天誰是因材網自主學習加強小組</a:t>
            </a:r>
            <a:r>
              <a:rPr lang="en-US" altLang="zh-TW" dirty="0"/>
              <a:t>?</a:t>
            </a:r>
            <a:r>
              <a:rPr lang="zh-TW" altLang="en-US" dirty="0"/>
              <a:t>來</a:t>
            </a:r>
            <a:r>
              <a:rPr lang="en-US" altLang="zh-TW" dirty="0"/>
              <a:t>~</a:t>
            </a:r>
            <a:r>
              <a:rPr lang="zh-TW" altLang="en-US" dirty="0"/>
              <a:t>拿出數</a:t>
            </a:r>
            <a:r>
              <a:rPr lang="en-US" altLang="zh-TW" dirty="0"/>
              <a:t>8</a:t>
            </a:r>
            <a:r>
              <a:rPr lang="zh-TW" altLang="en-US" dirty="0"/>
              <a:t>格，我們一起來學數學</a:t>
            </a:r>
          </a:p>
        </p:txBody>
      </p:sp>
    </p:spTree>
    <p:extLst>
      <p:ext uri="{BB962C8B-B14F-4D97-AF65-F5344CB8AC3E}">
        <p14:creationId xmlns:p14="http://schemas.microsoft.com/office/powerpoint/2010/main" val="3402755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3A6A32-E3FA-4569-9BCE-693AD97399F8}"/>
              </a:ext>
            </a:extLst>
          </p:cNvPr>
          <p:cNvSpPr>
            <a:spLocks noGrp="1"/>
          </p:cNvSpPr>
          <p:nvPr>
            <p:ph type="ctrTitle"/>
          </p:nvPr>
        </p:nvSpPr>
        <p:spPr/>
        <p:txBody>
          <a:bodyPr/>
          <a:lstStyle/>
          <a:p>
            <a:endParaRPr lang="zh-TW" altLang="en-US"/>
          </a:p>
        </p:txBody>
      </p:sp>
      <p:sp>
        <p:nvSpPr>
          <p:cNvPr id="3" name="副標題 2">
            <a:extLst>
              <a:ext uri="{FF2B5EF4-FFF2-40B4-BE49-F238E27FC236}">
                <a16:creationId xmlns:a16="http://schemas.microsoft.com/office/drawing/2014/main" id="{2810B3EA-61F0-44CA-AA42-E3C53ACB5144}"/>
              </a:ext>
            </a:extLst>
          </p:cNvPr>
          <p:cNvSpPr>
            <a:spLocks noGrp="1"/>
          </p:cNvSpPr>
          <p:nvPr>
            <p:ph type="subTitle" idx="1"/>
          </p:nvPr>
        </p:nvSpPr>
        <p:spPr/>
        <p:txBody>
          <a:bodyPr/>
          <a:lstStyle/>
          <a:p>
            <a:endParaRPr lang="zh-TW" altLang="en-US"/>
          </a:p>
        </p:txBody>
      </p:sp>
      <p:graphicFrame>
        <p:nvGraphicFramePr>
          <p:cNvPr id="4" name="表格 4">
            <a:extLst>
              <a:ext uri="{FF2B5EF4-FFF2-40B4-BE49-F238E27FC236}">
                <a16:creationId xmlns:a16="http://schemas.microsoft.com/office/drawing/2014/main" id="{9A82E7EF-680E-488E-84A2-C65C455FF7AC}"/>
              </a:ext>
            </a:extLst>
          </p:cNvPr>
          <p:cNvGraphicFramePr>
            <a:graphicFrameLocks noGrp="1"/>
          </p:cNvGraphicFramePr>
          <p:nvPr/>
        </p:nvGraphicFramePr>
        <p:xfrm>
          <a:off x="0" y="91440"/>
          <a:ext cx="10058400" cy="7680960"/>
        </p:xfrm>
        <a:graphic>
          <a:graphicData uri="http://schemas.openxmlformats.org/drawingml/2006/table">
            <a:tbl>
              <a:tblPr firstRow="1" bandRow="1">
                <a:tableStyleId>{16D9F66E-5EB9-4882-86FB-DCBF35E3C3E4}</a:tableStyleId>
              </a:tblPr>
              <a:tblGrid>
                <a:gridCol w="5075024">
                  <a:extLst>
                    <a:ext uri="{9D8B030D-6E8A-4147-A177-3AD203B41FA5}">
                      <a16:colId xmlns:a16="http://schemas.microsoft.com/office/drawing/2014/main" val="1485229126"/>
                    </a:ext>
                  </a:extLst>
                </a:gridCol>
                <a:gridCol w="4983376">
                  <a:extLst>
                    <a:ext uri="{9D8B030D-6E8A-4147-A177-3AD203B41FA5}">
                      <a16:colId xmlns:a16="http://schemas.microsoft.com/office/drawing/2014/main" val="224152778"/>
                    </a:ext>
                  </a:extLst>
                </a:gridCol>
              </a:tblGrid>
              <a:tr h="1735853">
                <a:tc>
                  <a:txBody>
                    <a:bodyPr/>
                    <a:lstStyle/>
                    <a:p>
                      <a:r>
                        <a:rPr lang="zh-TW" altLang="en-US" sz="3200" b="1" dirty="0"/>
                        <a:t>１．編號和指標名稱</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3200" b="1" dirty="0">
                          <a:solidFill>
                            <a:schemeClr val="accent5">
                              <a:lumMod val="50000"/>
                            </a:schemeClr>
                          </a:solidFill>
                        </a:rPr>
                        <a:t>５．練習題</a:t>
                      </a:r>
                      <a:endParaRPr lang="en-US" altLang="zh-TW" sz="3200" b="1" dirty="0">
                        <a:solidFill>
                          <a:schemeClr val="accent5">
                            <a:lumMod val="50000"/>
                          </a:schemeClr>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TW" altLang="en-US" sz="2400" b="1" i="0" u="none" strike="noStrike" kern="1200" cap="none" spc="0" normalizeH="0" baseline="0" noProof="0" dirty="0">
                          <a:ln>
                            <a:noFill/>
                          </a:ln>
                          <a:solidFill>
                            <a:schemeClr val="accent5">
                              <a:lumMod val="50000"/>
                            </a:schemeClr>
                          </a:solidFill>
                          <a:effectLst/>
                          <a:uLnTx/>
                          <a:uFillTx/>
                          <a:latin typeface="+mn-lt"/>
                          <a:ea typeface="+mn-ea"/>
                          <a:cs typeface="+mn-cs"/>
                        </a:rPr>
                        <a:t>（不用抄題目，</a:t>
                      </a:r>
                      <a:endParaRPr kumimoji="0" lang="en-US" altLang="zh-TW" sz="2400" b="1" i="0" u="none" strike="noStrike" kern="1200" cap="none" spc="0" normalizeH="0" baseline="0" noProof="0" dirty="0">
                        <a:ln>
                          <a:noFill/>
                        </a:ln>
                        <a:solidFill>
                          <a:schemeClr val="accent5">
                            <a:lumMod val="50000"/>
                          </a:schemeClr>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TW" altLang="en-US" sz="2400" b="1" i="0" u="none" strike="noStrike" kern="1200" cap="none" spc="0" normalizeH="0" baseline="0" noProof="0" dirty="0">
                          <a:ln>
                            <a:noFill/>
                          </a:ln>
                          <a:solidFill>
                            <a:schemeClr val="accent5">
                              <a:lumMod val="50000"/>
                            </a:schemeClr>
                          </a:solidFill>
                          <a:effectLst/>
                          <a:uLnTx/>
                          <a:uFillTx/>
                          <a:latin typeface="+mn-lt"/>
                          <a:ea typeface="+mn-ea"/>
                          <a:cs typeface="+mn-cs"/>
                        </a:rPr>
                        <a:t>只要寫</a:t>
                      </a:r>
                      <a:r>
                        <a:rPr kumimoji="0" lang="zh-TW" altLang="en-US" sz="2400" b="1" i="0" u="sng" strike="noStrike" kern="1200" cap="none" spc="0" normalizeH="0" baseline="0" noProof="0" dirty="0">
                          <a:ln>
                            <a:noFill/>
                          </a:ln>
                          <a:solidFill>
                            <a:schemeClr val="accent5">
                              <a:lumMod val="50000"/>
                            </a:schemeClr>
                          </a:solidFill>
                          <a:effectLst/>
                          <a:uLnTx/>
                          <a:uFillTx/>
                          <a:latin typeface="+mn-lt"/>
                          <a:ea typeface="+mn-ea"/>
                          <a:cs typeface="+mn-cs"/>
                        </a:rPr>
                        <a:t>計算過程</a:t>
                      </a:r>
                      <a:r>
                        <a:rPr kumimoji="0" lang="zh-TW" altLang="en-US" sz="2400" b="1" i="0" u="none" strike="noStrike" kern="1200" cap="none" spc="0" normalizeH="0" baseline="0" noProof="0" dirty="0">
                          <a:ln>
                            <a:noFill/>
                          </a:ln>
                          <a:solidFill>
                            <a:schemeClr val="accent5">
                              <a:lumMod val="50000"/>
                            </a:schemeClr>
                          </a:solidFill>
                          <a:effectLst/>
                          <a:uLnTx/>
                          <a:uFillTx/>
                          <a:latin typeface="+mn-lt"/>
                          <a:ea typeface="+mn-ea"/>
                          <a:cs typeface="+mn-cs"/>
                        </a:rPr>
                        <a:t>和</a:t>
                      </a:r>
                      <a:r>
                        <a:rPr kumimoji="0" lang="zh-TW" altLang="en-US" sz="2400" b="1" i="0" u="sng" strike="noStrike" kern="1200" cap="none" spc="0" normalizeH="0" baseline="0" noProof="0" dirty="0">
                          <a:ln>
                            <a:noFill/>
                          </a:ln>
                          <a:solidFill>
                            <a:schemeClr val="accent5">
                              <a:lumMod val="50000"/>
                            </a:schemeClr>
                          </a:solidFill>
                          <a:effectLst/>
                          <a:uLnTx/>
                          <a:uFillTx/>
                          <a:latin typeface="+mn-lt"/>
                          <a:ea typeface="+mn-ea"/>
                          <a:cs typeface="+mn-cs"/>
                        </a:rPr>
                        <a:t>答：　　　</a:t>
                      </a:r>
                      <a:r>
                        <a:rPr kumimoji="0" lang="zh-TW" altLang="en-US" sz="2400" b="1" i="0" u="none" strike="noStrike" kern="1200" cap="none" spc="0" normalizeH="0" baseline="0" noProof="0" dirty="0">
                          <a:ln>
                            <a:noFill/>
                          </a:ln>
                          <a:solidFill>
                            <a:schemeClr val="accent5">
                              <a:lumMod val="50000"/>
                            </a:schemeClr>
                          </a:solidFill>
                          <a:effectLst/>
                          <a:uLnTx/>
                          <a:uFillTx/>
                          <a:latin typeface="+mn-lt"/>
                          <a:ea typeface="+mn-ea"/>
                          <a:cs typeface="+mn-cs"/>
                        </a:rPr>
                        <a:t>）</a:t>
                      </a:r>
                    </a:p>
                    <a:p>
                      <a:pPr marL="0" marR="0" lvl="0" indent="0" algn="l" defTabSz="685800" rtl="0" eaLnBrk="1" fontAlgn="auto" latinLnBrk="0" hangingPunct="1">
                        <a:lnSpc>
                          <a:spcPct val="100000"/>
                        </a:lnSpc>
                        <a:spcBef>
                          <a:spcPts val="0"/>
                        </a:spcBef>
                        <a:spcAft>
                          <a:spcPts val="0"/>
                        </a:spcAft>
                        <a:buClrTx/>
                        <a:buSzTx/>
                        <a:buFontTx/>
                        <a:buNone/>
                        <a:tabLst/>
                        <a:defRPr/>
                      </a:pPr>
                      <a:endParaRPr lang="zh-TW" altLang="en-US" sz="3200" b="1" dirty="0">
                        <a:solidFill>
                          <a:schemeClr val="accent5">
                            <a:lumMod val="50000"/>
                          </a:schemeClr>
                        </a:solidFill>
                      </a:endParaRPr>
                    </a:p>
                  </a:txBody>
                  <a:tcPr/>
                </a:tc>
                <a:extLst>
                  <a:ext uri="{0D108BD9-81ED-4DB2-BD59-A6C34878D82A}">
                    <a16:rowId xmlns:a16="http://schemas.microsoft.com/office/drawing/2014/main" val="3177811428"/>
                  </a:ext>
                </a:extLst>
              </a:tr>
              <a:tr h="173585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3200" b="1" dirty="0"/>
                        <a:t>２．影片重點１</a:t>
                      </a:r>
                    </a:p>
                    <a:p>
                      <a:endParaRPr lang="zh-TW" altLang="en-US" sz="3200" b="1"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3200" b="1" dirty="0">
                          <a:solidFill>
                            <a:schemeClr val="accent5">
                              <a:lumMod val="50000"/>
                            </a:schemeClr>
                          </a:solidFill>
                        </a:rPr>
                        <a:t>６．練習題</a:t>
                      </a:r>
                      <a:endParaRPr lang="en-US" altLang="zh-TW" sz="3200" b="1" dirty="0">
                        <a:solidFill>
                          <a:schemeClr val="accent5">
                            <a:lumMod val="50000"/>
                          </a:schemeClr>
                        </a:solidFill>
                      </a:endParaRPr>
                    </a:p>
                    <a:p>
                      <a:r>
                        <a:rPr lang="zh-TW" altLang="en-US" sz="2400" b="1" dirty="0">
                          <a:solidFill>
                            <a:schemeClr val="accent5">
                              <a:lumMod val="50000"/>
                            </a:schemeClr>
                          </a:solidFill>
                        </a:rPr>
                        <a:t>（不用抄題目，</a:t>
                      </a:r>
                      <a:endParaRPr lang="en-US" altLang="zh-TW" sz="2400" b="1" dirty="0">
                        <a:solidFill>
                          <a:schemeClr val="accent5">
                            <a:lumMod val="50000"/>
                          </a:schemeClr>
                        </a:solidFill>
                      </a:endParaRPr>
                    </a:p>
                    <a:p>
                      <a:r>
                        <a:rPr lang="zh-TW" altLang="en-US" sz="2400" b="1" dirty="0">
                          <a:solidFill>
                            <a:schemeClr val="accent5">
                              <a:lumMod val="50000"/>
                            </a:schemeClr>
                          </a:solidFill>
                        </a:rPr>
                        <a:t>只要寫</a:t>
                      </a:r>
                      <a:r>
                        <a:rPr lang="zh-TW" altLang="en-US" sz="2400" b="1" u="sng" dirty="0">
                          <a:solidFill>
                            <a:schemeClr val="accent5">
                              <a:lumMod val="50000"/>
                            </a:schemeClr>
                          </a:solidFill>
                        </a:rPr>
                        <a:t>計算過程</a:t>
                      </a:r>
                      <a:r>
                        <a:rPr lang="zh-TW" altLang="en-US" sz="2400" b="1" dirty="0">
                          <a:solidFill>
                            <a:schemeClr val="accent5">
                              <a:lumMod val="50000"/>
                            </a:schemeClr>
                          </a:solidFill>
                        </a:rPr>
                        <a:t>和</a:t>
                      </a:r>
                      <a:r>
                        <a:rPr lang="zh-TW" altLang="en-US" sz="2400" b="1" u="sng" dirty="0">
                          <a:solidFill>
                            <a:schemeClr val="accent5">
                              <a:lumMod val="50000"/>
                            </a:schemeClr>
                          </a:solidFill>
                        </a:rPr>
                        <a:t>答：　　　</a:t>
                      </a:r>
                      <a:r>
                        <a:rPr lang="zh-TW" altLang="en-US" sz="2400" b="1" dirty="0">
                          <a:solidFill>
                            <a:schemeClr val="accent5">
                              <a:lumMod val="50000"/>
                            </a:schemeClr>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zh-TW" sz="3200" b="1" dirty="0">
                        <a:solidFill>
                          <a:schemeClr val="accent5">
                            <a:lumMod val="50000"/>
                          </a:schemeClr>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zh-TW" altLang="en-US" sz="3200" b="1" dirty="0">
                        <a:solidFill>
                          <a:schemeClr val="accent5">
                            <a:lumMod val="50000"/>
                          </a:schemeClr>
                        </a:solidFill>
                      </a:endParaRPr>
                    </a:p>
                  </a:txBody>
                  <a:tcPr/>
                </a:tc>
                <a:extLst>
                  <a:ext uri="{0D108BD9-81ED-4DB2-BD59-A6C34878D82A}">
                    <a16:rowId xmlns:a16="http://schemas.microsoft.com/office/drawing/2014/main" val="3963780858"/>
                  </a:ext>
                </a:extLst>
              </a:tr>
              <a:tr h="173585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3200" b="1" dirty="0"/>
                        <a:t>３．影片重點２</a:t>
                      </a:r>
                    </a:p>
                    <a:p>
                      <a:endParaRPr lang="zh-TW" altLang="en-US" sz="3200" b="1" dirty="0"/>
                    </a:p>
                  </a:txBody>
                  <a:tcPr/>
                </a:tc>
                <a:tc>
                  <a:txBody>
                    <a:bodyPr/>
                    <a:lstStyle/>
                    <a:p>
                      <a:r>
                        <a:rPr lang="zh-TW" altLang="en-US" sz="3200" b="1" dirty="0">
                          <a:solidFill>
                            <a:schemeClr val="accent6">
                              <a:lumMod val="50000"/>
                            </a:schemeClr>
                          </a:solidFill>
                        </a:rPr>
                        <a:t>７．動態評量</a:t>
                      </a:r>
                      <a:endParaRPr lang="en-US" altLang="zh-TW" sz="3200" b="1" dirty="0">
                        <a:solidFill>
                          <a:schemeClr val="accent6">
                            <a:lumMod val="50000"/>
                          </a:schemeClr>
                        </a:solidFill>
                      </a:endParaRPr>
                    </a:p>
                    <a:p>
                      <a:r>
                        <a:rPr lang="zh-TW" altLang="en-US" sz="2400" b="1" dirty="0">
                          <a:solidFill>
                            <a:schemeClr val="accent6">
                              <a:lumMod val="50000"/>
                            </a:schemeClr>
                          </a:solidFill>
                        </a:rPr>
                        <a:t>（不用抄題目，</a:t>
                      </a:r>
                      <a:endParaRPr lang="en-US" altLang="zh-TW" sz="2400" b="1" dirty="0">
                        <a:solidFill>
                          <a:schemeClr val="accent6">
                            <a:lumMod val="50000"/>
                          </a:schemeClr>
                        </a:solidFill>
                      </a:endParaRPr>
                    </a:p>
                    <a:p>
                      <a:r>
                        <a:rPr lang="zh-TW" altLang="en-US" sz="2400" b="1" dirty="0">
                          <a:solidFill>
                            <a:schemeClr val="accent6">
                              <a:lumMod val="50000"/>
                            </a:schemeClr>
                          </a:solidFill>
                        </a:rPr>
                        <a:t>只要寫</a:t>
                      </a:r>
                      <a:r>
                        <a:rPr lang="zh-TW" altLang="en-US" sz="2400" b="1" u="sng" dirty="0">
                          <a:solidFill>
                            <a:schemeClr val="accent6">
                              <a:lumMod val="50000"/>
                            </a:schemeClr>
                          </a:solidFill>
                        </a:rPr>
                        <a:t>計算過程</a:t>
                      </a:r>
                      <a:r>
                        <a:rPr lang="zh-TW" altLang="en-US" sz="2400" b="1" dirty="0">
                          <a:solidFill>
                            <a:schemeClr val="accent6">
                              <a:lumMod val="50000"/>
                            </a:schemeClr>
                          </a:solidFill>
                        </a:rPr>
                        <a:t>和</a:t>
                      </a:r>
                      <a:r>
                        <a:rPr lang="zh-TW" altLang="en-US" sz="2400" b="1" u="sng" dirty="0">
                          <a:solidFill>
                            <a:schemeClr val="accent6">
                              <a:lumMod val="50000"/>
                            </a:schemeClr>
                          </a:solidFill>
                        </a:rPr>
                        <a:t>答：　　　</a:t>
                      </a:r>
                      <a:r>
                        <a:rPr lang="zh-TW" altLang="en-US" sz="2400" b="1" dirty="0">
                          <a:solidFill>
                            <a:schemeClr val="accent6">
                              <a:lumMod val="50000"/>
                            </a:schemeClr>
                          </a:solidFill>
                        </a:rPr>
                        <a:t>）</a:t>
                      </a:r>
                    </a:p>
                    <a:p>
                      <a:endParaRPr lang="zh-TW" altLang="en-US" sz="3200" b="1" dirty="0">
                        <a:solidFill>
                          <a:schemeClr val="accent6">
                            <a:lumMod val="50000"/>
                          </a:schemeClr>
                        </a:solidFill>
                      </a:endParaRPr>
                    </a:p>
                  </a:txBody>
                  <a:tcPr/>
                </a:tc>
                <a:extLst>
                  <a:ext uri="{0D108BD9-81ED-4DB2-BD59-A6C34878D82A}">
                    <a16:rowId xmlns:a16="http://schemas.microsoft.com/office/drawing/2014/main" val="3384320177"/>
                  </a:ext>
                </a:extLst>
              </a:tr>
              <a:tr h="173585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3200" b="1" dirty="0"/>
                        <a:t>４．</a:t>
                      </a:r>
                      <a:r>
                        <a:rPr lang="zh-TW" altLang="en-US" sz="3200" b="1" dirty="0">
                          <a:solidFill>
                            <a:srgbClr val="FF0000"/>
                          </a:solidFill>
                        </a:rPr>
                        <a:t>換你出題（附解答）</a:t>
                      </a:r>
                    </a:p>
                  </a:txBody>
                  <a:tcPr/>
                </a:tc>
                <a:tc>
                  <a:txBody>
                    <a:bodyPr/>
                    <a:lstStyle/>
                    <a:p>
                      <a:r>
                        <a:rPr lang="zh-TW" altLang="en-US" sz="3200" b="1" dirty="0">
                          <a:solidFill>
                            <a:schemeClr val="accent6">
                              <a:lumMod val="50000"/>
                            </a:schemeClr>
                          </a:solidFill>
                        </a:rPr>
                        <a:t>８．動態評量</a:t>
                      </a:r>
                      <a:endParaRPr lang="en-US" altLang="zh-TW" sz="3200" b="1" dirty="0">
                        <a:solidFill>
                          <a:schemeClr val="accent6">
                            <a:lumMod val="50000"/>
                          </a:schemeClr>
                        </a:solidFill>
                      </a:endParaRPr>
                    </a:p>
                    <a:p>
                      <a:r>
                        <a:rPr lang="zh-TW" altLang="en-US" sz="2400" b="1" dirty="0">
                          <a:solidFill>
                            <a:schemeClr val="accent6">
                              <a:lumMod val="50000"/>
                            </a:schemeClr>
                          </a:solidFill>
                        </a:rPr>
                        <a:t>（不用抄題目，</a:t>
                      </a:r>
                      <a:endParaRPr lang="en-US" altLang="zh-TW" sz="2400" b="1" dirty="0">
                        <a:solidFill>
                          <a:schemeClr val="accent6">
                            <a:lumMod val="50000"/>
                          </a:schemeClr>
                        </a:solidFill>
                      </a:endParaRPr>
                    </a:p>
                    <a:p>
                      <a:r>
                        <a:rPr lang="zh-TW" altLang="en-US" sz="2400" b="1" dirty="0">
                          <a:solidFill>
                            <a:schemeClr val="accent6">
                              <a:lumMod val="50000"/>
                            </a:schemeClr>
                          </a:solidFill>
                        </a:rPr>
                        <a:t>只要寫</a:t>
                      </a:r>
                      <a:r>
                        <a:rPr lang="zh-TW" altLang="en-US" sz="2400" b="1" u="sng" dirty="0">
                          <a:solidFill>
                            <a:schemeClr val="accent6">
                              <a:lumMod val="50000"/>
                            </a:schemeClr>
                          </a:solidFill>
                        </a:rPr>
                        <a:t>計算過程</a:t>
                      </a:r>
                      <a:r>
                        <a:rPr lang="zh-TW" altLang="en-US" sz="2400" b="1" dirty="0">
                          <a:solidFill>
                            <a:schemeClr val="accent6">
                              <a:lumMod val="50000"/>
                            </a:schemeClr>
                          </a:solidFill>
                        </a:rPr>
                        <a:t>和</a:t>
                      </a:r>
                      <a:r>
                        <a:rPr lang="zh-TW" altLang="en-US" sz="2400" b="1" u="sng" dirty="0">
                          <a:solidFill>
                            <a:schemeClr val="accent6">
                              <a:lumMod val="50000"/>
                            </a:schemeClr>
                          </a:solidFill>
                        </a:rPr>
                        <a:t>答：　　　</a:t>
                      </a:r>
                      <a:r>
                        <a:rPr lang="zh-TW" altLang="en-US" sz="2400" b="1" dirty="0">
                          <a:solidFill>
                            <a:schemeClr val="accent6">
                              <a:lumMod val="50000"/>
                            </a:schemeClr>
                          </a:solidFill>
                        </a:rPr>
                        <a:t>）</a:t>
                      </a:r>
                    </a:p>
                    <a:p>
                      <a:endParaRPr lang="zh-TW" altLang="en-US" sz="3200" b="1" dirty="0">
                        <a:solidFill>
                          <a:schemeClr val="accent6">
                            <a:lumMod val="50000"/>
                          </a:schemeClr>
                        </a:solidFill>
                      </a:endParaRPr>
                    </a:p>
                  </a:txBody>
                  <a:tcPr/>
                </a:tc>
                <a:extLst>
                  <a:ext uri="{0D108BD9-81ED-4DB2-BD59-A6C34878D82A}">
                    <a16:rowId xmlns:a16="http://schemas.microsoft.com/office/drawing/2014/main" val="2277396712"/>
                  </a:ext>
                </a:extLst>
              </a:tr>
            </a:tbl>
          </a:graphicData>
        </a:graphic>
      </p:graphicFrame>
    </p:spTree>
    <p:extLst>
      <p:ext uri="{BB962C8B-B14F-4D97-AF65-F5344CB8AC3E}">
        <p14:creationId xmlns:p14="http://schemas.microsoft.com/office/powerpoint/2010/main" val="2191519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CA83BB-B516-45CA-9B03-BE06E67B633A}"/>
              </a:ext>
            </a:extLst>
          </p:cNvPr>
          <p:cNvSpPr>
            <a:spLocks noGrp="1"/>
          </p:cNvSpPr>
          <p:nvPr>
            <p:ph type="ctrTitle"/>
          </p:nvPr>
        </p:nvSpPr>
        <p:spPr>
          <a:xfrm>
            <a:off x="1257300" y="0"/>
            <a:ext cx="7543800" cy="1676885"/>
          </a:xfrm>
        </p:spPr>
        <p:txBody>
          <a:bodyPr>
            <a:normAutofit/>
          </a:bodyPr>
          <a:lstStyle/>
          <a:p>
            <a:r>
              <a:rPr lang="zh-TW" altLang="en-US" sz="8000" dirty="0">
                <a:solidFill>
                  <a:schemeClr val="accent5">
                    <a:lumMod val="75000"/>
                  </a:schemeClr>
                </a:solidFill>
              </a:rPr>
              <a:t>週五課表</a:t>
            </a:r>
          </a:p>
        </p:txBody>
      </p:sp>
      <p:sp>
        <p:nvSpPr>
          <p:cNvPr id="3" name="副標題 2">
            <a:extLst>
              <a:ext uri="{FF2B5EF4-FFF2-40B4-BE49-F238E27FC236}">
                <a16:creationId xmlns:a16="http://schemas.microsoft.com/office/drawing/2014/main" id="{62C3D421-0B29-40B0-A601-FC4B43C222EF}"/>
              </a:ext>
            </a:extLst>
          </p:cNvPr>
          <p:cNvSpPr>
            <a:spLocks noGrp="1"/>
          </p:cNvSpPr>
          <p:nvPr>
            <p:ph type="subTitle" idx="1"/>
          </p:nvPr>
        </p:nvSpPr>
        <p:spPr>
          <a:xfrm>
            <a:off x="472271" y="2731962"/>
            <a:ext cx="9435403" cy="4492803"/>
          </a:xfrm>
        </p:spPr>
        <p:txBody>
          <a:bodyPr>
            <a:normAutofit fontScale="85000" lnSpcReduction="20000"/>
          </a:bodyPr>
          <a:lstStyle/>
          <a:p>
            <a:r>
              <a:rPr lang="zh-TW" altLang="en-US" sz="6000" dirty="0"/>
              <a:t>社數國自</a:t>
            </a:r>
            <a:endParaRPr lang="en-US" altLang="zh-TW" sz="6000" dirty="0"/>
          </a:p>
          <a:p>
            <a:endParaRPr lang="en-US" altLang="zh-TW" sz="6000" dirty="0"/>
          </a:p>
          <a:p>
            <a:r>
              <a:rPr lang="zh-TW" altLang="en-US" sz="6000" dirty="0">
                <a:solidFill>
                  <a:schemeClr val="accent6">
                    <a:lumMod val="75000"/>
                  </a:schemeClr>
                </a:solidFill>
              </a:rPr>
              <a:t>打菜</a:t>
            </a:r>
            <a:r>
              <a:rPr lang="en-US" altLang="zh-TW" sz="6000" dirty="0">
                <a:solidFill>
                  <a:schemeClr val="accent6">
                    <a:lumMod val="75000"/>
                  </a:schemeClr>
                </a:solidFill>
              </a:rPr>
              <a:t>/</a:t>
            </a:r>
            <a:r>
              <a:rPr lang="zh-TW" altLang="en-US" sz="6000" dirty="0">
                <a:solidFill>
                  <a:schemeClr val="accent6">
                    <a:lumMod val="75000"/>
                  </a:schemeClr>
                </a:solidFill>
              </a:rPr>
              <a:t>量體溫、用餐</a:t>
            </a:r>
            <a:endParaRPr lang="en-US" altLang="zh-TW" sz="6000" dirty="0">
              <a:solidFill>
                <a:schemeClr val="accent6">
                  <a:lumMod val="75000"/>
                </a:schemeClr>
              </a:solidFill>
            </a:endParaRPr>
          </a:p>
          <a:p>
            <a:r>
              <a:rPr lang="en-US" altLang="zh-TW" sz="6000" dirty="0">
                <a:solidFill>
                  <a:schemeClr val="accent6">
                    <a:lumMod val="75000"/>
                  </a:schemeClr>
                </a:solidFill>
              </a:rPr>
              <a:t>12:15</a:t>
            </a:r>
            <a:r>
              <a:rPr lang="zh-TW" altLang="en-US" sz="6000" dirty="0">
                <a:solidFill>
                  <a:schemeClr val="accent6">
                    <a:lumMod val="75000"/>
                  </a:schemeClr>
                </a:solidFill>
              </a:rPr>
              <a:t>潔牙、午睡</a:t>
            </a:r>
            <a:endParaRPr lang="en-US" altLang="zh-TW" sz="6000" dirty="0">
              <a:solidFill>
                <a:schemeClr val="accent6">
                  <a:lumMod val="75000"/>
                </a:schemeClr>
              </a:solidFill>
            </a:endParaRPr>
          </a:p>
          <a:p>
            <a:endParaRPr lang="en-US" altLang="zh-TW" sz="6000" dirty="0"/>
          </a:p>
          <a:p>
            <a:r>
              <a:rPr lang="zh-TW" altLang="en-US" sz="6000" dirty="0"/>
              <a:t>美美音</a:t>
            </a:r>
            <a:endParaRPr lang="en-US" altLang="zh-TW" sz="6000" dirty="0"/>
          </a:p>
          <a:p>
            <a:endParaRPr lang="zh-TW" altLang="en-US" sz="6000" dirty="0"/>
          </a:p>
        </p:txBody>
      </p:sp>
    </p:spTree>
    <p:extLst>
      <p:ext uri="{BB962C8B-B14F-4D97-AF65-F5344CB8AC3E}">
        <p14:creationId xmlns:p14="http://schemas.microsoft.com/office/powerpoint/2010/main" val="264037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2C3D421-0B29-40B0-A601-FC4B43C222EF}"/>
              </a:ext>
            </a:extLst>
          </p:cNvPr>
          <p:cNvSpPr>
            <a:spLocks noGrp="1"/>
          </p:cNvSpPr>
          <p:nvPr>
            <p:ph type="subTitle" idx="1"/>
          </p:nvPr>
        </p:nvSpPr>
        <p:spPr>
          <a:xfrm>
            <a:off x="70338" y="356716"/>
            <a:ext cx="9435403" cy="7415684"/>
          </a:xfrm>
        </p:spPr>
        <p:txBody>
          <a:bodyPr>
            <a:normAutofit fontScale="85000" lnSpcReduction="10000"/>
          </a:bodyPr>
          <a:lstStyle/>
          <a:p>
            <a:r>
              <a:rPr lang="zh-TW" altLang="en-US" sz="6000" dirty="0"/>
              <a:t>下課</a:t>
            </a:r>
            <a:r>
              <a:rPr lang="en-US" altLang="zh-TW" sz="6000" dirty="0"/>
              <a:t>5</a:t>
            </a:r>
            <a:r>
              <a:rPr lang="zh-TW" altLang="en-US" sz="6000" dirty="0"/>
              <a:t>分鐘～缺交者 請靜思反省</a:t>
            </a:r>
            <a:endParaRPr lang="en-US" altLang="zh-TW" sz="6000" dirty="0"/>
          </a:p>
          <a:p>
            <a:r>
              <a:rPr lang="zh-TW" altLang="en-US" sz="6000" dirty="0"/>
              <a:t>下一節社會課</a:t>
            </a:r>
            <a:endParaRPr lang="en-US" altLang="zh-TW" sz="6000" dirty="0"/>
          </a:p>
          <a:p>
            <a:r>
              <a:rPr lang="zh-TW" altLang="en-US" sz="6000" dirty="0"/>
              <a:t>請準備</a:t>
            </a:r>
            <a:r>
              <a:rPr lang="zh-TW" altLang="en-US" sz="6000" b="1" dirty="0">
                <a:effectLst>
                  <a:outerShdw blurRad="38100" dist="38100" dir="2700000" algn="tl">
                    <a:srgbClr val="000000">
                      <a:alpha val="43137"/>
                    </a:srgbClr>
                  </a:outerShdw>
                </a:effectLst>
              </a:rPr>
              <a:t>社課</a:t>
            </a:r>
            <a:r>
              <a:rPr lang="zh-TW" altLang="en-US" sz="6000" dirty="0"/>
              <a:t>、社習和社作</a:t>
            </a:r>
            <a:endParaRPr lang="en-US" altLang="zh-TW" sz="6000" dirty="0"/>
          </a:p>
          <a:p>
            <a:r>
              <a:rPr lang="zh-TW" altLang="en-US" sz="6000" b="1" dirty="0">
                <a:effectLst>
                  <a:outerShdw blurRad="38100" dist="38100" dir="2700000" algn="tl">
                    <a:srgbClr val="000000">
                      <a:alpha val="43137"/>
                    </a:srgbClr>
                  </a:outerShdw>
                </a:effectLst>
              </a:rPr>
              <a:t>社會小老師</a:t>
            </a:r>
            <a:r>
              <a:rPr lang="zh-TW" altLang="en-US" sz="6000" dirty="0"/>
              <a:t>請打開電子書</a:t>
            </a:r>
            <a:endParaRPr lang="en-US" altLang="zh-TW" sz="6000" dirty="0"/>
          </a:p>
          <a:p>
            <a:r>
              <a:rPr lang="en-US" altLang="zh-TW" sz="6000" dirty="0"/>
              <a:t>………………………………………………..</a:t>
            </a:r>
          </a:p>
          <a:p>
            <a:r>
              <a:rPr lang="zh-TW" altLang="en-US" sz="6000" dirty="0"/>
              <a:t>聽到上課的音樂鐘聲響起，</a:t>
            </a:r>
            <a:endParaRPr lang="en-US" altLang="zh-TW" sz="6000" dirty="0"/>
          </a:p>
          <a:p>
            <a:r>
              <a:rPr lang="zh-TW" altLang="en-US" sz="6000" dirty="0"/>
              <a:t>請儘快 進入教室，</a:t>
            </a:r>
            <a:endParaRPr lang="en-US" altLang="zh-TW" sz="6000" dirty="0"/>
          </a:p>
          <a:p>
            <a:r>
              <a:rPr lang="zh-TW" altLang="en-US" sz="6000" dirty="0"/>
              <a:t>安靜坐下  準備上課</a:t>
            </a:r>
            <a:endParaRPr lang="en-US" altLang="zh-TW" sz="6000" dirty="0"/>
          </a:p>
          <a:p>
            <a:r>
              <a:rPr lang="zh-TW" altLang="en-US" sz="6000" dirty="0"/>
              <a:t>預習課本內容</a:t>
            </a:r>
            <a:endParaRPr lang="en-US" altLang="zh-TW" sz="6000" dirty="0"/>
          </a:p>
          <a:p>
            <a:endParaRPr lang="en-US" altLang="zh-TW" sz="6000" dirty="0"/>
          </a:p>
          <a:p>
            <a:endParaRPr lang="en-US" altLang="zh-TW" sz="6000" dirty="0"/>
          </a:p>
          <a:p>
            <a:endParaRPr lang="en-US" altLang="zh-TW" sz="6000" dirty="0"/>
          </a:p>
          <a:p>
            <a:endParaRPr lang="en-US" altLang="zh-TW" sz="6000" dirty="0"/>
          </a:p>
          <a:p>
            <a:endParaRPr lang="zh-TW" altLang="en-US" sz="6000" dirty="0"/>
          </a:p>
        </p:txBody>
      </p:sp>
    </p:spTree>
    <p:extLst>
      <p:ext uri="{BB962C8B-B14F-4D97-AF65-F5344CB8AC3E}">
        <p14:creationId xmlns:p14="http://schemas.microsoft.com/office/powerpoint/2010/main" val="413919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標題 94" hidden="1">
            <a:extLst>
              <a:ext uri="{FF2B5EF4-FFF2-40B4-BE49-F238E27FC236}">
                <a16:creationId xmlns:a16="http://schemas.microsoft.com/office/drawing/2014/main" id="{E14BD98F-A307-4325-A997-3F1016635540}"/>
              </a:ext>
            </a:extLst>
          </p:cNvPr>
          <p:cNvSpPr>
            <a:spLocks noGrp="1"/>
          </p:cNvSpPr>
          <p:nvPr>
            <p:ph type="title"/>
          </p:nvPr>
        </p:nvSpPr>
        <p:spPr/>
        <p:txBody>
          <a:bodyPr rtlCol="0">
            <a:normAutofit fontScale="90000"/>
          </a:bodyPr>
          <a:lstStyle/>
          <a:p>
            <a:pPr rtl="0"/>
            <a:r>
              <a:rPr lang="zh-TW" altLang="en-US"/>
              <a:t>書籤鳥</a:t>
            </a:r>
          </a:p>
        </p:txBody>
      </p:sp>
      <p:sp>
        <p:nvSpPr>
          <p:cNvPr id="50" name="文字版面配置區 49">
            <a:extLst>
              <a:ext uri="{FF2B5EF4-FFF2-40B4-BE49-F238E27FC236}">
                <a16:creationId xmlns:a16="http://schemas.microsoft.com/office/drawing/2014/main" id="{625BD30C-ACA3-4A2D-8F26-CAFB3A2A2999}"/>
              </a:ext>
            </a:extLst>
          </p:cNvPr>
          <p:cNvSpPr>
            <a:spLocks noGrp="1"/>
          </p:cNvSpPr>
          <p:nvPr>
            <p:ph type="body" sz="quarter" idx="4294967295"/>
          </p:nvPr>
        </p:nvSpPr>
        <p:spPr>
          <a:xfrm>
            <a:off x="5080194" y="1739545"/>
            <a:ext cx="2194560" cy="5580326"/>
          </a:xfrm>
          <a:prstGeom prst="roundRect">
            <a:avLst>
              <a:gd name="adj" fmla="val 0"/>
            </a:avLst>
          </a:prstGeom>
          <a:solidFill>
            <a:schemeClr val="accent3"/>
          </a:solidFill>
        </p:spPr>
        <p:txBody>
          <a:bodyPr vert="eaVert" rtlCol="0" anchor="ctr">
            <a:normAutofit/>
          </a:bodyPr>
          <a:lstStyle/>
          <a:p>
            <a:pPr marL="0" indent="0" algn="ctr">
              <a:buNone/>
            </a:pPr>
            <a:r>
              <a:rPr lang="zh-TW" altLang="en-US" sz="4800" b="1" dirty="0">
                <a:solidFill>
                  <a:schemeClr val="bg1"/>
                </a:solidFill>
              </a:rPr>
              <a:t>國５生字</a:t>
            </a:r>
          </a:p>
        </p:txBody>
      </p:sp>
      <p:pic>
        <p:nvPicPr>
          <p:cNvPr id="100" name="圖片版面配置區 99">
            <a:extLst>
              <a:ext uri="{FF2B5EF4-FFF2-40B4-BE49-F238E27FC236}">
                <a16:creationId xmlns:a16="http://schemas.microsoft.com/office/drawing/2014/main" id="{E36EC21C-EAC2-4B0F-AD13-D1300B724FB0}"/>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b="-31846"/>
          <a:stretch/>
        </p:blipFill>
        <p:spPr>
          <a:xfrm>
            <a:off x="2782945" y="453005"/>
            <a:ext cx="2188912" cy="6858000"/>
          </a:xfrm>
          <a:solidFill>
            <a:srgbClr val="D65826"/>
          </a:solidFill>
        </p:spPr>
      </p:pic>
      <p:sp>
        <p:nvSpPr>
          <p:cNvPr id="49" name="文字版面配置區 48">
            <a:extLst>
              <a:ext uri="{FF2B5EF4-FFF2-40B4-BE49-F238E27FC236}">
                <a16:creationId xmlns:a16="http://schemas.microsoft.com/office/drawing/2014/main" id="{67E29BDE-F9D6-4D5A-AF1A-907AE59C5CBA}"/>
              </a:ext>
            </a:extLst>
          </p:cNvPr>
          <p:cNvSpPr>
            <a:spLocks noGrp="1"/>
          </p:cNvSpPr>
          <p:nvPr>
            <p:ph type="body" sz="quarter" idx="4294967295"/>
          </p:nvPr>
        </p:nvSpPr>
        <p:spPr>
          <a:xfrm>
            <a:off x="2777297" y="5353911"/>
            <a:ext cx="2194560" cy="1965960"/>
          </a:xfrm>
          <a:solidFill>
            <a:schemeClr val="accent2"/>
          </a:solidFill>
        </p:spPr>
        <p:txBody>
          <a:bodyPr rtlCol="0" anchor="ctr">
            <a:normAutofit/>
          </a:bodyPr>
          <a:lstStyle/>
          <a:p>
            <a:pPr marL="0" indent="0" algn="ctr" rtl="0">
              <a:lnSpc>
                <a:spcPct val="100000"/>
              </a:lnSpc>
              <a:buNone/>
            </a:pPr>
            <a:r>
              <a:rPr lang="zh-TW" altLang="en-US" sz="1400" b="1">
                <a:solidFill>
                  <a:schemeClr val="bg1"/>
                </a:solidFill>
              </a:rPr>
              <a:t>書籍是禮物您可以一次 </a:t>
            </a:r>
          </a:p>
          <a:p>
            <a:pPr marL="0" indent="0" algn="ctr" rtl="0">
              <a:lnSpc>
                <a:spcPct val="100000"/>
              </a:lnSpc>
              <a:spcBef>
                <a:spcPts val="0"/>
              </a:spcBef>
              <a:buNone/>
            </a:pPr>
            <a:r>
              <a:rPr lang="zh-TW" altLang="en-US" sz="1400" b="1">
                <a:solidFill>
                  <a:schemeClr val="bg1"/>
                </a:solidFill>
              </a:rPr>
              <a:t>又一次地閲讀。</a:t>
            </a:r>
          </a:p>
          <a:p>
            <a:pPr marL="0" indent="0" algn="ctr" rtl="0">
              <a:lnSpc>
                <a:spcPct val="100000"/>
              </a:lnSpc>
              <a:buNone/>
            </a:pPr>
            <a:r>
              <a:rPr lang="en-US" altLang="zh-TW" sz="1200" b="1">
                <a:solidFill>
                  <a:schemeClr val="bg1"/>
                </a:solidFill>
              </a:rPr>
              <a:t>– </a:t>
            </a:r>
            <a:r>
              <a:rPr lang="zh-TW" altLang="en-US" sz="1200" b="1">
                <a:solidFill>
                  <a:schemeClr val="bg1"/>
                </a:solidFill>
              </a:rPr>
              <a:t>加里森</a:t>
            </a:r>
            <a:r>
              <a:rPr lang="en-US" altLang="zh-TW" sz="1200" b="1">
                <a:solidFill>
                  <a:schemeClr val="bg1"/>
                </a:solidFill>
              </a:rPr>
              <a:t>·</a:t>
            </a:r>
            <a:r>
              <a:rPr lang="zh-TW" altLang="en-US" sz="1200" b="1">
                <a:solidFill>
                  <a:schemeClr val="bg1"/>
                </a:solidFill>
              </a:rPr>
              <a:t>凱勒</a:t>
            </a:r>
          </a:p>
        </p:txBody>
      </p:sp>
      <p:sp>
        <p:nvSpPr>
          <p:cNvPr id="52" name="文字版面配置區 51">
            <a:extLst>
              <a:ext uri="{FF2B5EF4-FFF2-40B4-BE49-F238E27FC236}">
                <a16:creationId xmlns:a16="http://schemas.microsoft.com/office/drawing/2014/main" id="{972862D9-A40B-468D-85B5-7EDE6D818F1E}"/>
              </a:ext>
            </a:extLst>
          </p:cNvPr>
          <p:cNvSpPr>
            <a:spLocks noGrp="1"/>
          </p:cNvSpPr>
          <p:nvPr>
            <p:ph type="body" sz="quarter" idx="4294967295"/>
          </p:nvPr>
        </p:nvSpPr>
        <p:spPr>
          <a:xfrm>
            <a:off x="7406331" y="1739545"/>
            <a:ext cx="2194560" cy="5580326"/>
          </a:xfrm>
          <a:solidFill>
            <a:schemeClr val="tx2"/>
          </a:solidFill>
        </p:spPr>
        <p:txBody>
          <a:bodyPr vert="eaVert" rtlCol="0" anchor="ctr">
            <a:normAutofit/>
          </a:bodyPr>
          <a:lstStyle/>
          <a:p>
            <a:pPr marL="0" indent="0">
              <a:buNone/>
            </a:pPr>
            <a:r>
              <a:rPr lang="zh-TW" altLang="en-US" sz="4800" b="1" dirty="0">
                <a:solidFill>
                  <a:schemeClr val="bg1"/>
                </a:solidFill>
              </a:rPr>
              <a:t>國５課文大意</a:t>
            </a:r>
            <a:r>
              <a:rPr lang="en-US" altLang="zh-TW" sz="4800" b="1" dirty="0">
                <a:solidFill>
                  <a:schemeClr val="bg1"/>
                </a:solidFill>
              </a:rPr>
              <a:t>+</a:t>
            </a:r>
          </a:p>
          <a:p>
            <a:pPr marL="0" indent="0">
              <a:buNone/>
            </a:pPr>
            <a:r>
              <a:rPr lang="zh-TW" altLang="en-US" sz="4800" b="1" dirty="0">
                <a:solidFill>
                  <a:schemeClr val="bg1"/>
                </a:solidFill>
              </a:rPr>
              <a:t>回家作業　學習吧</a:t>
            </a:r>
          </a:p>
        </p:txBody>
      </p:sp>
      <p:sp>
        <p:nvSpPr>
          <p:cNvPr id="51" name="文字版面配置區 50">
            <a:extLst>
              <a:ext uri="{FF2B5EF4-FFF2-40B4-BE49-F238E27FC236}">
                <a16:creationId xmlns:a16="http://schemas.microsoft.com/office/drawing/2014/main" id="{81B2C756-7D66-4032-A38C-C10D9A24EEDB}"/>
              </a:ext>
            </a:extLst>
          </p:cNvPr>
          <p:cNvSpPr>
            <a:spLocks noGrp="1"/>
          </p:cNvSpPr>
          <p:nvPr>
            <p:ph type="body" sz="quarter" idx="4294967295"/>
          </p:nvPr>
        </p:nvSpPr>
        <p:spPr>
          <a:xfrm>
            <a:off x="457509" y="1739545"/>
            <a:ext cx="2194560" cy="5580326"/>
          </a:xfrm>
          <a:solidFill>
            <a:schemeClr val="accent6"/>
          </a:solidFill>
        </p:spPr>
        <p:txBody>
          <a:bodyPr vert="eaVert" rtlCol="0" anchor="ctr">
            <a:normAutofit/>
          </a:bodyPr>
          <a:lstStyle/>
          <a:p>
            <a:pPr marL="0" indent="0" algn="ctr">
              <a:buNone/>
            </a:pPr>
            <a:r>
              <a:rPr lang="zh-TW" altLang="en-US" sz="4800" b="1" dirty="0">
                <a:solidFill>
                  <a:schemeClr val="bg1"/>
                </a:solidFill>
              </a:rPr>
              <a:t>國５課文</a:t>
            </a:r>
          </a:p>
        </p:txBody>
      </p:sp>
      <p:sp>
        <p:nvSpPr>
          <p:cNvPr id="2" name="文字方塊 1">
            <a:extLst>
              <a:ext uri="{FF2B5EF4-FFF2-40B4-BE49-F238E27FC236}">
                <a16:creationId xmlns:a16="http://schemas.microsoft.com/office/drawing/2014/main" id="{674F270C-4D7B-4159-A61F-C222DE1B5997}"/>
              </a:ext>
            </a:extLst>
          </p:cNvPr>
          <p:cNvSpPr txBox="1"/>
          <p:nvPr/>
        </p:nvSpPr>
        <p:spPr>
          <a:xfrm>
            <a:off x="5164852" y="452529"/>
            <a:ext cx="4029389" cy="1200329"/>
          </a:xfrm>
          <a:prstGeom prst="rect">
            <a:avLst/>
          </a:prstGeom>
          <a:noFill/>
        </p:spPr>
        <p:txBody>
          <a:bodyPr wrap="square" rtlCol="0">
            <a:spAutoFit/>
          </a:bodyPr>
          <a:lstStyle/>
          <a:p>
            <a:r>
              <a:rPr lang="zh-TW" altLang="en-US" sz="7200" dirty="0"/>
              <a:t>國語</a:t>
            </a:r>
          </a:p>
        </p:txBody>
      </p:sp>
      <p:sp>
        <p:nvSpPr>
          <p:cNvPr id="3" name="文字方塊 2">
            <a:extLst>
              <a:ext uri="{FF2B5EF4-FFF2-40B4-BE49-F238E27FC236}">
                <a16:creationId xmlns:a16="http://schemas.microsoft.com/office/drawing/2014/main" id="{13270EEA-3F6E-4449-A7B5-7649BADEF68A}"/>
              </a:ext>
            </a:extLst>
          </p:cNvPr>
          <p:cNvSpPr txBox="1"/>
          <p:nvPr/>
        </p:nvSpPr>
        <p:spPr>
          <a:xfrm>
            <a:off x="8109020" y="6032855"/>
            <a:ext cx="1949380" cy="1384995"/>
          </a:xfrm>
          <a:prstGeom prst="rect">
            <a:avLst/>
          </a:prstGeom>
          <a:noFill/>
        </p:spPr>
        <p:txBody>
          <a:bodyPr wrap="square" rtlCol="0">
            <a:spAutoFit/>
          </a:bodyPr>
          <a:lstStyle/>
          <a:p>
            <a:pPr algn="ctr"/>
            <a:r>
              <a:rPr lang="en-US" altLang="zh-TW" sz="2400" dirty="0">
                <a:highlight>
                  <a:srgbClr val="FFFF00"/>
                </a:highlight>
                <a:latin typeface="Arial Black" panose="020B0A04020102020204" pitchFamily="34" charset="0"/>
              </a:rPr>
              <a:t>1200</a:t>
            </a:r>
            <a:r>
              <a:rPr lang="zh-TW" altLang="en-US" sz="2400" dirty="0">
                <a:highlight>
                  <a:srgbClr val="FFFF00"/>
                </a:highlight>
                <a:latin typeface="Arial Black" panose="020B0A04020102020204" pitchFamily="34" charset="0"/>
              </a:rPr>
              <a:t>單</a:t>
            </a:r>
            <a:endParaRPr lang="en-US" altLang="zh-TW" sz="2400" dirty="0">
              <a:highlight>
                <a:srgbClr val="FFFF00"/>
              </a:highlight>
              <a:latin typeface="Arial Black" panose="020B0A04020102020204" pitchFamily="34" charset="0"/>
            </a:endParaRPr>
          </a:p>
          <a:p>
            <a:pPr algn="ctr"/>
            <a:r>
              <a:rPr lang="en-US" altLang="zh-TW" sz="6000" dirty="0">
                <a:highlight>
                  <a:srgbClr val="FFFF00"/>
                </a:highlight>
                <a:latin typeface="Arial Black" panose="020B0A04020102020204" pitchFamily="34" charset="0"/>
              </a:rPr>
              <a:t>7B</a:t>
            </a:r>
            <a:endParaRPr lang="zh-TW" altLang="en-US" sz="6000" dirty="0">
              <a:highlight>
                <a:srgbClr val="FFFF00"/>
              </a:highlight>
              <a:latin typeface="Arial Black" panose="020B0A04020102020204" pitchFamily="34" charset="0"/>
            </a:endParaRPr>
          </a:p>
        </p:txBody>
      </p:sp>
    </p:spTree>
    <p:extLst>
      <p:ext uri="{BB962C8B-B14F-4D97-AF65-F5344CB8AC3E}">
        <p14:creationId xmlns:p14="http://schemas.microsoft.com/office/powerpoint/2010/main" val="3363887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圖片版面配置區 25">
            <a:extLst>
              <a:ext uri="{FF2B5EF4-FFF2-40B4-BE49-F238E27FC236}">
                <a16:creationId xmlns:a16="http://schemas.microsoft.com/office/drawing/2014/main" id="{EC46EA6A-2484-4E2C-99A3-10F0E020481F}"/>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b="-1841"/>
          <a:stretch/>
        </p:blipFill>
        <p:spPr>
          <a:xfrm>
            <a:off x="482600" y="453006"/>
            <a:ext cx="2183926" cy="6858000"/>
          </a:xfrm>
        </p:spPr>
      </p:pic>
      <p:sp>
        <p:nvSpPr>
          <p:cNvPr id="95" name="標題 94" hidden="1">
            <a:extLst>
              <a:ext uri="{FF2B5EF4-FFF2-40B4-BE49-F238E27FC236}">
                <a16:creationId xmlns:a16="http://schemas.microsoft.com/office/drawing/2014/main" id="{E14BD98F-A307-4325-A997-3F1016635540}"/>
              </a:ext>
            </a:extLst>
          </p:cNvPr>
          <p:cNvSpPr>
            <a:spLocks noGrp="1"/>
          </p:cNvSpPr>
          <p:nvPr>
            <p:ph type="title"/>
          </p:nvPr>
        </p:nvSpPr>
        <p:spPr/>
        <p:txBody>
          <a:bodyPr rtlCol="0">
            <a:normAutofit fontScale="90000"/>
          </a:bodyPr>
          <a:lstStyle/>
          <a:p>
            <a:pPr rtl="0"/>
            <a:r>
              <a:rPr lang="zh-TW" altLang="en-US"/>
              <a:t>書籤鳥</a:t>
            </a:r>
          </a:p>
        </p:txBody>
      </p:sp>
      <p:sp>
        <p:nvSpPr>
          <p:cNvPr id="50" name="文字版面配置區 49">
            <a:extLst>
              <a:ext uri="{FF2B5EF4-FFF2-40B4-BE49-F238E27FC236}">
                <a16:creationId xmlns:a16="http://schemas.microsoft.com/office/drawing/2014/main" id="{625BD30C-ACA3-4A2D-8F26-CAFB3A2A2999}"/>
              </a:ext>
            </a:extLst>
          </p:cNvPr>
          <p:cNvSpPr>
            <a:spLocks noGrp="1"/>
          </p:cNvSpPr>
          <p:nvPr>
            <p:ph type="body" sz="quarter" idx="4294967295"/>
          </p:nvPr>
        </p:nvSpPr>
        <p:spPr>
          <a:xfrm>
            <a:off x="5080194" y="1748411"/>
            <a:ext cx="2194560" cy="5571459"/>
          </a:xfrm>
          <a:prstGeom prst="roundRect">
            <a:avLst>
              <a:gd name="adj" fmla="val 0"/>
            </a:avLst>
          </a:prstGeom>
          <a:solidFill>
            <a:schemeClr val="accent3"/>
          </a:solidFill>
        </p:spPr>
        <p:txBody>
          <a:bodyPr vert="eaVert" rtlCol="0" anchor="ctr">
            <a:normAutofit/>
          </a:bodyPr>
          <a:lstStyle/>
          <a:p>
            <a:pPr marL="0" indent="0">
              <a:buNone/>
            </a:pPr>
            <a:r>
              <a:rPr lang="zh-TW" altLang="en-US" sz="5400" b="1" dirty="0">
                <a:solidFill>
                  <a:schemeClr val="bg1"/>
                </a:solidFill>
              </a:rPr>
              <a:t> 訂正 自主學習單</a:t>
            </a:r>
          </a:p>
        </p:txBody>
      </p:sp>
      <p:sp>
        <p:nvSpPr>
          <p:cNvPr id="49" name="文字版面配置區 48">
            <a:extLst>
              <a:ext uri="{FF2B5EF4-FFF2-40B4-BE49-F238E27FC236}">
                <a16:creationId xmlns:a16="http://schemas.microsoft.com/office/drawing/2014/main" id="{67E29BDE-F9D6-4D5A-AF1A-907AE59C5CBA}"/>
              </a:ext>
            </a:extLst>
          </p:cNvPr>
          <p:cNvSpPr>
            <a:spLocks noGrp="1"/>
          </p:cNvSpPr>
          <p:nvPr>
            <p:ph type="body" sz="quarter" idx="4294967295"/>
          </p:nvPr>
        </p:nvSpPr>
        <p:spPr>
          <a:xfrm>
            <a:off x="2777297" y="1748412"/>
            <a:ext cx="2194560" cy="5571459"/>
          </a:xfrm>
          <a:solidFill>
            <a:schemeClr val="accent2"/>
          </a:solidFill>
        </p:spPr>
        <p:txBody>
          <a:bodyPr vert="eaVert" rtlCol="0" anchor="ctr">
            <a:normAutofit/>
          </a:bodyPr>
          <a:lstStyle/>
          <a:p>
            <a:pPr marL="0" indent="0" algn="ctr">
              <a:buNone/>
            </a:pPr>
            <a:r>
              <a:rPr lang="en-US" altLang="zh-TW" sz="4800" b="0" i="0" dirty="0">
                <a:effectLst/>
                <a:latin typeface="微軟正黑體" panose="020B0604030504040204" pitchFamily="34" charset="-120"/>
                <a:ea typeface="微軟正黑體" panose="020B0604030504040204" pitchFamily="34" charset="-120"/>
              </a:rPr>
              <a:t>(</a:t>
            </a:r>
            <a:r>
              <a:rPr lang="zh-TW" altLang="en-US" sz="4800" b="1" dirty="0"/>
              <a:t>完成率    答對率    </a:t>
            </a:r>
            <a:r>
              <a:rPr lang="en-US" altLang="zh-TW" sz="4800" b="0" i="0" dirty="0">
                <a:solidFill>
                  <a:srgbClr val="000000"/>
                </a:solidFill>
                <a:effectLst/>
                <a:latin typeface="微軟正黑體" panose="020B0604030504040204" pitchFamily="34" charset="-120"/>
                <a:ea typeface="微軟正黑體" panose="020B0604030504040204" pitchFamily="34" charset="-120"/>
              </a:rPr>
              <a:t>)</a:t>
            </a:r>
          </a:p>
          <a:p>
            <a:pPr marL="0" indent="0" algn="ctr">
              <a:buNone/>
            </a:pPr>
            <a:r>
              <a:rPr lang="zh-TW" altLang="en-US" sz="5400" b="1" dirty="0"/>
              <a:t>回家作業　</a:t>
            </a:r>
            <a:r>
              <a:rPr lang="zh-TW" altLang="en-US" sz="5400" b="0" i="0" dirty="0">
                <a:effectLst/>
                <a:latin typeface="Microsoft JhengHei" panose="020B0604030504040204" pitchFamily="34" charset="-120"/>
                <a:ea typeface="Microsoft JhengHei" panose="020B0604030504040204" pitchFamily="34" charset="-120"/>
              </a:rPr>
              <a:t>因材網</a:t>
            </a:r>
            <a:endParaRPr lang="en-US" altLang="zh-TW" sz="5400" b="0" i="0" dirty="0">
              <a:effectLst/>
              <a:latin typeface="Microsoft JhengHei" panose="020B0604030504040204" pitchFamily="34" charset="-120"/>
              <a:ea typeface="Microsoft JhengHei" panose="020B0604030504040204" pitchFamily="34" charset="-120"/>
            </a:endParaRPr>
          </a:p>
        </p:txBody>
      </p:sp>
      <p:sp>
        <p:nvSpPr>
          <p:cNvPr id="52" name="文字版面配置區 51">
            <a:extLst>
              <a:ext uri="{FF2B5EF4-FFF2-40B4-BE49-F238E27FC236}">
                <a16:creationId xmlns:a16="http://schemas.microsoft.com/office/drawing/2014/main" id="{972862D9-A40B-468D-85B5-7EDE6D818F1E}"/>
              </a:ext>
            </a:extLst>
          </p:cNvPr>
          <p:cNvSpPr>
            <a:spLocks noGrp="1"/>
          </p:cNvSpPr>
          <p:nvPr>
            <p:ph type="body" sz="quarter" idx="4294967295"/>
          </p:nvPr>
        </p:nvSpPr>
        <p:spPr>
          <a:xfrm>
            <a:off x="7406331" y="1748411"/>
            <a:ext cx="2194560" cy="5571460"/>
          </a:xfrm>
          <a:solidFill>
            <a:schemeClr val="tx2"/>
          </a:solidFill>
        </p:spPr>
        <p:txBody>
          <a:bodyPr vert="eaVert" rtlCol="0" anchor="ctr">
            <a:normAutofit/>
          </a:bodyPr>
          <a:lstStyle/>
          <a:p>
            <a:pPr marL="0" indent="0" algn="ctr">
              <a:buNone/>
            </a:pPr>
            <a:r>
              <a:rPr lang="zh-TW" altLang="en-US" sz="4800" b="1" dirty="0">
                <a:solidFill>
                  <a:schemeClr val="bg1"/>
                </a:solidFill>
              </a:rPr>
              <a:t>數課       數重</a:t>
            </a:r>
            <a:endParaRPr lang="en-US" altLang="zh-TW" sz="4800" b="1" dirty="0">
              <a:solidFill>
                <a:schemeClr val="bg1"/>
              </a:solidFill>
            </a:endParaRPr>
          </a:p>
        </p:txBody>
      </p:sp>
      <p:sp>
        <p:nvSpPr>
          <p:cNvPr id="51" name="文字版面配置區 50">
            <a:extLst>
              <a:ext uri="{FF2B5EF4-FFF2-40B4-BE49-F238E27FC236}">
                <a16:creationId xmlns:a16="http://schemas.microsoft.com/office/drawing/2014/main" id="{81B2C756-7D66-4032-A38C-C10D9A24EEDB}"/>
              </a:ext>
            </a:extLst>
          </p:cNvPr>
          <p:cNvSpPr>
            <a:spLocks noGrp="1"/>
          </p:cNvSpPr>
          <p:nvPr>
            <p:ph type="body" sz="quarter" idx="4294967295"/>
          </p:nvPr>
        </p:nvSpPr>
        <p:spPr>
          <a:xfrm>
            <a:off x="482600" y="5353911"/>
            <a:ext cx="2194560" cy="1965960"/>
          </a:xfrm>
          <a:solidFill>
            <a:schemeClr val="accent6"/>
          </a:solidFill>
        </p:spPr>
        <p:txBody>
          <a:bodyPr rtlCol="0" anchor="ctr">
            <a:normAutofit/>
          </a:bodyPr>
          <a:lstStyle/>
          <a:p>
            <a:pPr marL="0" indent="0" algn="ctr" rtl="0">
              <a:lnSpc>
                <a:spcPct val="100000"/>
              </a:lnSpc>
              <a:buNone/>
            </a:pPr>
            <a:r>
              <a:rPr lang="zh-TW" altLang="en-US" sz="1400" b="1">
                <a:solidFill>
                  <a:schemeClr val="bg1"/>
                </a:solidFill>
              </a:rPr>
              <a:t>一旦您學會閱讀，您將永遠自由。</a:t>
            </a:r>
          </a:p>
          <a:p>
            <a:pPr marL="0" indent="0" algn="ctr" rtl="0">
              <a:lnSpc>
                <a:spcPct val="100000"/>
              </a:lnSpc>
              <a:buNone/>
            </a:pPr>
            <a:r>
              <a:rPr lang="en-US" altLang="zh-TW" sz="1200" b="1">
                <a:solidFill>
                  <a:schemeClr val="bg1"/>
                </a:solidFill>
              </a:rPr>
              <a:t>– </a:t>
            </a:r>
            <a:r>
              <a:rPr lang="zh-TW" altLang="en-US" sz="1200" b="1">
                <a:solidFill>
                  <a:schemeClr val="bg1"/>
                </a:solidFill>
              </a:rPr>
              <a:t>弗雷德里克</a:t>
            </a:r>
            <a:r>
              <a:rPr lang="en-US" altLang="zh-TW" sz="1200" b="1">
                <a:solidFill>
                  <a:schemeClr val="bg1"/>
                </a:solidFill>
              </a:rPr>
              <a:t>·</a:t>
            </a:r>
            <a:r>
              <a:rPr lang="zh-TW" altLang="en-US" sz="1200" b="1">
                <a:solidFill>
                  <a:schemeClr val="bg1"/>
                </a:solidFill>
              </a:rPr>
              <a:t>道格拉斯</a:t>
            </a:r>
          </a:p>
        </p:txBody>
      </p:sp>
      <p:sp>
        <p:nvSpPr>
          <p:cNvPr id="3" name="文字方塊 2">
            <a:extLst>
              <a:ext uri="{FF2B5EF4-FFF2-40B4-BE49-F238E27FC236}">
                <a16:creationId xmlns:a16="http://schemas.microsoft.com/office/drawing/2014/main" id="{D228C3AB-4E92-4716-9161-4FEBD63399DC}"/>
              </a:ext>
            </a:extLst>
          </p:cNvPr>
          <p:cNvSpPr txBox="1"/>
          <p:nvPr/>
        </p:nvSpPr>
        <p:spPr>
          <a:xfrm>
            <a:off x="1636775" y="351691"/>
            <a:ext cx="4475603" cy="1200329"/>
          </a:xfrm>
          <a:prstGeom prst="rect">
            <a:avLst/>
          </a:prstGeom>
          <a:noFill/>
        </p:spPr>
        <p:txBody>
          <a:bodyPr wrap="square" rtlCol="0">
            <a:spAutoFit/>
          </a:bodyPr>
          <a:lstStyle/>
          <a:p>
            <a:pPr algn="ctr"/>
            <a:r>
              <a:rPr lang="zh-TW" altLang="en-US" sz="7200" dirty="0"/>
              <a:t>數學</a:t>
            </a:r>
          </a:p>
        </p:txBody>
      </p:sp>
      <p:sp>
        <p:nvSpPr>
          <p:cNvPr id="4" name="文字方塊 3">
            <a:extLst>
              <a:ext uri="{FF2B5EF4-FFF2-40B4-BE49-F238E27FC236}">
                <a16:creationId xmlns:a16="http://schemas.microsoft.com/office/drawing/2014/main" id="{D24B0475-4E69-457D-8A25-E7AAEE78DC71}"/>
              </a:ext>
            </a:extLst>
          </p:cNvPr>
          <p:cNvSpPr txBox="1"/>
          <p:nvPr/>
        </p:nvSpPr>
        <p:spPr>
          <a:xfrm>
            <a:off x="7406331" y="3882006"/>
            <a:ext cx="2192709" cy="830997"/>
          </a:xfrm>
          <a:prstGeom prst="rect">
            <a:avLst/>
          </a:prstGeom>
          <a:noFill/>
        </p:spPr>
        <p:txBody>
          <a:bodyPr wrap="square" rtlCol="0">
            <a:spAutoFit/>
          </a:bodyPr>
          <a:lstStyle/>
          <a:p>
            <a:r>
              <a:rPr lang="en-US" altLang="zh-TW" sz="4800" b="1" dirty="0">
                <a:solidFill>
                  <a:schemeClr val="bg1"/>
                </a:solidFill>
              </a:rPr>
              <a:t>P50-52</a:t>
            </a:r>
            <a:endParaRPr lang="zh-TW" altLang="en-US" sz="4800" b="1" dirty="0">
              <a:solidFill>
                <a:schemeClr val="bg1"/>
              </a:solidFill>
            </a:endParaRPr>
          </a:p>
        </p:txBody>
      </p:sp>
      <p:sp>
        <p:nvSpPr>
          <p:cNvPr id="12" name="文字方塊 11">
            <a:extLst>
              <a:ext uri="{FF2B5EF4-FFF2-40B4-BE49-F238E27FC236}">
                <a16:creationId xmlns:a16="http://schemas.microsoft.com/office/drawing/2014/main" id="{D01371B9-AD45-46B1-8113-6F2DEDBDF71F}"/>
              </a:ext>
            </a:extLst>
          </p:cNvPr>
          <p:cNvSpPr txBox="1"/>
          <p:nvPr/>
        </p:nvSpPr>
        <p:spPr>
          <a:xfrm>
            <a:off x="7928150" y="6321820"/>
            <a:ext cx="1346479" cy="830997"/>
          </a:xfrm>
          <a:prstGeom prst="rect">
            <a:avLst/>
          </a:prstGeom>
          <a:noFill/>
        </p:spPr>
        <p:txBody>
          <a:bodyPr wrap="square" rtlCol="0">
            <a:spAutoFit/>
          </a:bodyPr>
          <a:lstStyle/>
          <a:p>
            <a:r>
              <a:rPr lang="en-US" altLang="zh-TW" sz="4800" b="1" dirty="0">
                <a:solidFill>
                  <a:schemeClr val="bg1"/>
                </a:solidFill>
              </a:rPr>
              <a:t>P21</a:t>
            </a:r>
            <a:endParaRPr lang="zh-TW" altLang="en-US" sz="4800" b="1" dirty="0">
              <a:solidFill>
                <a:schemeClr val="bg1"/>
              </a:solidFill>
            </a:endParaRPr>
          </a:p>
        </p:txBody>
      </p:sp>
      <p:sp>
        <p:nvSpPr>
          <p:cNvPr id="13" name="文字方塊 12">
            <a:extLst>
              <a:ext uri="{FF2B5EF4-FFF2-40B4-BE49-F238E27FC236}">
                <a16:creationId xmlns:a16="http://schemas.microsoft.com/office/drawing/2014/main" id="{40A8DC7F-6A8B-4EFC-B650-E3CBC4C4B24E}"/>
              </a:ext>
            </a:extLst>
          </p:cNvPr>
          <p:cNvSpPr txBox="1"/>
          <p:nvPr/>
        </p:nvSpPr>
        <p:spPr>
          <a:xfrm>
            <a:off x="3753666" y="6321820"/>
            <a:ext cx="1224224" cy="830997"/>
          </a:xfrm>
          <a:prstGeom prst="rect">
            <a:avLst/>
          </a:prstGeom>
          <a:noFill/>
        </p:spPr>
        <p:txBody>
          <a:bodyPr wrap="square" rtlCol="0">
            <a:spAutoFit/>
          </a:bodyPr>
          <a:lstStyle/>
          <a:p>
            <a:r>
              <a:rPr lang="en-US" altLang="zh-TW" sz="4800" b="1" dirty="0"/>
              <a:t>100</a:t>
            </a:r>
            <a:endParaRPr lang="zh-TW" altLang="en-US" sz="4800" b="1" dirty="0"/>
          </a:p>
        </p:txBody>
      </p:sp>
      <p:sp>
        <p:nvSpPr>
          <p:cNvPr id="14" name="文字方塊 13">
            <a:extLst>
              <a:ext uri="{FF2B5EF4-FFF2-40B4-BE49-F238E27FC236}">
                <a16:creationId xmlns:a16="http://schemas.microsoft.com/office/drawing/2014/main" id="{D008B74C-1D7C-4551-9A3C-D22314BE644C}"/>
              </a:ext>
            </a:extLst>
          </p:cNvPr>
          <p:cNvSpPr txBox="1"/>
          <p:nvPr/>
        </p:nvSpPr>
        <p:spPr>
          <a:xfrm>
            <a:off x="3724393" y="3745548"/>
            <a:ext cx="1224224" cy="830997"/>
          </a:xfrm>
          <a:prstGeom prst="rect">
            <a:avLst/>
          </a:prstGeom>
          <a:noFill/>
        </p:spPr>
        <p:txBody>
          <a:bodyPr wrap="square" rtlCol="0">
            <a:spAutoFit/>
          </a:bodyPr>
          <a:lstStyle/>
          <a:p>
            <a:r>
              <a:rPr lang="en-US" altLang="zh-TW" sz="4800" b="1" dirty="0"/>
              <a:t>100</a:t>
            </a:r>
            <a:endParaRPr lang="zh-TW" altLang="en-US" sz="4800" b="1" dirty="0"/>
          </a:p>
        </p:txBody>
      </p:sp>
    </p:spTree>
    <p:extLst>
      <p:ext uri="{BB962C8B-B14F-4D97-AF65-F5344CB8AC3E}">
        <p14:creationId xmlns:p14="http://schemas.microsoft.com/office/powerpoint/2010/main" val="3409180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2C3D421-0B29-40B0-A601-FC4B43C222EF}"/>
              </a:ext>
            </a:extLst>
          </p:cNvPr>
          <p:cNvSpPr>
            <a:spLocks noGrp="1"/>
          </p:cNvSpPr>
          <p:nvPr>
            <p:ph type="subTitle" idx="1"/>
          </p:nvPr>
        </p:nvSpPr>
        <p:spPr>
          <a:xfrm>
            <a:off x="70338" y="732341"/>
            <a:ext cx="9435403" cy="6773778"/>
          </a:xfrm>
        </p:spPr>
        <p:txBody>
          <a:bodyPr>
            <a:normAutofit/>
          </a:bodyPr>
          <a:lstStyle/>
          <a:p>
            <a:r>
              <a:rPr lang="zh-TW" altLang="en-US" sz="6000" dirty="0"/>
              <a:t>下課了～出去走走</a:t>
            </a:r>
            <a:endParaRPr lang="en-US" altLang="zh-TW" sz="6000" dirty="0"/>
          </a:p>
          <a:p>
            <a:r>
              <a:rPr lang="zh-TW" altLang="en-US" sz="6000" dirty="0"/>
              <a:t>操場跑跑</a:t>
            </a:r>
            <a:endParaRPr lang="en-US" altLang="zh-TW" sz="6000" dirty="0"/>
          </a:p>
          <a:p>
            <a:r>
              <a:rPr lang="zh-TW" altLang="en-US" sz="6000" dirty="0"/>
              <a:t>望遠凝視</a:t>
            </a:r>
            <a:endParaRPr lang="en-US" altLang="zh-TW" sz="6000" dirty="0"/>
          </a:p>
          <a:p>
            <a:endParaRPr lang="en-US" altLang="zh-TW" sz="6000" dirty="0"/>
          </a:p>
          <a:p>
            <a:r>
              <a:rPr lang="zh-TW" altLang="en-US" sz="6000" dirty="0"/>
              <a:t>缺交者 請靜思反省</a:t>
            </a:r>
            <a:endParaRPr lang="en-US" altLang="zh-TW" sz="6000" dirty="0"/>
          </a:p>
          <a:p>
            <a:endParaRPr lang="en-US" altLang="zh-TW" sz="6000" dirty="0"/>
          </a:p>
          <a:p>
            <a:endParaRPr lang="en-US" altLang="zh-TW" sz="6000" dirty="0"/>
          </a:p>
          <a:p>
            <a:endParaRPr lang="zh-TW" altLang="en-US" sz="6000" dirty="0"/>
          </a:p>
        </p:txBody>
      </p:sp>
    </p:spTree>
    <p:extLst>
      <p:ext uri="{BB962C8B-B14F-4D97-AF65-F5344CB8AC3E}">
        <p14:creationId xmlns:p14="http://schemas.microsoft.com/office/powerpoint/2010/main" val="1693664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2C3D421-0B29-40B0-A601-FC4B43C222EF}"/>
              </a:ext>
            </a:extLst>
          </p:cNvPr>
          <p:cNvSpPr>
            <a:spLocks noGrp="1"/>
          </p:cNvSpPr>
          <p:nvPr>
            <p:ph type="subTitle" idx="1"/>
          </p:nvPr>
        </p:nvSpPr>
        <p:spPr>
          <a:xfrm>
            <a:off x="70338" y="110532"/>
            <a:ext cx="9435403" cy="7661868"/>
          </a:xfrm>
        </p:spPr>
        <p:txBody>
          <a:bodyPr>
            <a:normAutofit fontScale="77500" lnSpcReduction="20000"/>
          </a:bodyPr>
          <a:lstStyle/>
          <a:p>
            <a:r>
              <a:rPr lang="zh-TW" altLang="en-US" sz="6000" dirty="0"/>
              <a:t>下課了～缺交者 請靜思反省</a:t>
            </a:r>
            <a:endParaRPr lang="en-US" altLang="zh-TW" sz="6000" dirty="0"/>
          </a:p>
          <a:p>
            <a:r>
              <a:rPr lang="zh-TW" altLang="en-US" sz="6000" dirty="0"/>
              <a:t>請準備</a:t>
            </a:r>
            <a:r>
              <a:rPr lang="zh-TW" altLang="en-US" sz="6000" b="1" dirty="0">
                <a:effectLst>
                  <a:outerShdw blurRad="38100" dist="38100" dir="2700000" algn="tl">
                    <a:srgbClr val="000000">
                      <a:alpha val="43137"/>
                    </a:srgbClr>
                  </a:outerShdw>
                </a:effectLst>
              </a:rPr>
              <a:t>自課</a:t>
            </a:r>
            <a:r>
              <a:rPr lang="zh-TW" altLang="en-US" sz="6000" dirty="0"/>
              <a:t>、自習和自作</a:t>
            </a:r>
            <a:endParaRPr lang="en-US" altLang="zh-TW" sz="6000" dirty="0"/>
          </a:p>
          <a:p>
            <a:r>
              <a:rPr lang="zh-TW" altLang="en-US" sz="6000" b="1" dirty="0">
                <a:effectLst>
                  <a:outerShdw blurRad="38100" dist="38100" dir="2700000" algn="tl">
                    <a:srgbClr val="000000">
                      <a:alpha val="43137"/>
                    </a:srgbClr>
                  </a:outerShdw>
                </a:effectLst>
              </a:rPr>
              <a:t>自然小老師</a:t>
            </a:r>
            <a:r>
              <a:rPr lang="zh-TW" altLang="en-US" sz="6000" dirty="0"/>
              <a:t>請打開電子書</a:t>
            </a:r>
            <a:endParaRPr lang="en-US" altLang="zh-TW" sz="6000" dirty="0"/>
          </a:p>
          <a:p>
            <a:r>
              <a:rPr lang="zh-TW" altLang="en-US" sz="6000" dirty="0"/>
              <a:t>出去走走、補充水分</a:t>
            </a:r>
            <a:endParaRPr lang="en-US" altLang="zh-TW" sz="6000" dirty="0"/>
          </a:p>
          <a:p>
            <a:r>
              <a:rPr lang="zh-TW" altLang="en-US" sz="6000" dirty="0"/>
              <a:t>望遠凝視、保護眼睛</a:t>
            </a:r>
            <a:endParaRPr lang="en-US" altLang="zh-TW" sz="6000" dirty="0"/>
          </a:p>
          <a:p>
            <a:r>
              <a:rPr lang="en-US" altLang="zh-TW" sz="6000" dirty="0"/>
              <a:t>……………………………………………………..</a:t>
            </a:r>
          </a:p>
          <a:p>
            <a:r>
              <a:rPr lang="zh-TW" altLang="en-US" sz="6000" dirty="0"/>
              <a:t>聽到上課的鐘聲響起，</a:t>
            </a:r>
            <a:endParaRPr lang="en-US" altLang="zh-TW" sz="6000" dirty="0"/>
          </a:p>
          <a:p>
            <a:r>
              <a:rPr lang="zh-TW" altLang="en-US" sz="6000" dirty="0"/>
              <a:t>請儘快 進入教室，</a:t>
            </a:r>
            <a:endParaRPr lang="en-US" altLang="zh-TW" sz="6000" dirty="0"/>
          </a:p>
          <a:p>
            <a:r>
              <a:rPr lang="zh-TW" altLang="en-US" sz="6000" dirty="0"/>
              <a:t>安靜坐下　　準備上課</a:t>
            </a:r>
            <a:endParaRPr lang="en-US" altLang="zh-TW" sz="6000" dirty="0"/>
          </a:p>
          <a:p>
            <a:r>
              <a:rPr lang="zh-TW" altLang="en-US" sz="6000" dirty="0"/>
              <a:t>等待老師時，請先預習課本內容 </a:t>
            </a:r>
            <a:endParaRPr lang="en-US" altLang="zh-TW" sz="6000" dirty="0"/>
          </a:p>
          <a:p>
            <a:r>
              <a:rPr lang="zh-TW" altLang="zh-TW" sz="5200" b="1" kern="100" dirty="0">
                <a:effectLst/>
                <a:highlight>
                  <a:srgbClr val="FFFF00"/>
                </a:highlight>
                <a:ea typeface="新細明體" panose="02020500000000000000" pitchFamily="18" charset="-120"/>
                <a:cs typeface="Times New Roman" panose="02020603050405020304" pitchFamily="18" charset="0"/>
                <a:sym typeface="Wingdings" panose="05000000000000000000" pitchFamily="2" charset="2"/>
              </a:rPr>
              <a:t></a:t>
            </a:r>
            <a:r>
              <a:rPr lang="zh-TW" altLang="en-US" sz="5200" b="1" kern="100" dirty="0">
                <a:effectLst/>
                <a:highlight>
                  <a:srgbClr val="FFFF00"/>
                </a:highlight>
                <a:ea typeface="新細明體" panose="02020500000000000000" pitchFamily="18" charset="-120"/>
                <a:cs typeface="Times New Roman" panose="02020603050405020304" pitchFamily="18" charset="0"/>
                <a:sym typeface="Wingdings" panose="05000000000000000000" pitchFamily="2" charset="2"/>
              </a:rPr>
              <a:t>請</a:t>
            </a:r>
            <a:r>
              <a:rPr lang="zh-TW" altLang="en-US" sz="5200" b="1" u="sng" kern="100" dirty="0">
                <a:effectLst/>
                <a:highlight>
                  <a:srgbClr val="FFFF00"/>
                </a:highlight>
                <a:ea typeface="新細明體" panose="02020500000000000000" pitchFamily="18" charset="-120"/>
                <a:cs typeface="Times New Roman" panose="02020603050405020304" pitchFamily="18" charset="0"/>
                <a:sym typeface="Wingdings" panose="05000000000000000000" pitchFamily="2" charset="2"/>
              </a:rPr>
              <a:t>韵喬</a:t>
            </a:r>
            <a:r>
              <a:rPr lang="zh-TW" altLang="en-US" sz="5200" b="1" kern="100" dirty="0">
                <a:effectLst/>
                <a:highlight>
                  <a:srgbClr val="FFFF00"/>
                </a:highlight>
                <a:ea typeface="新細明體" panose="02020500000000000000" pitchFamily="18" charset="-120"/>
                <a:cs typeface="Times New Roman" panose="02020603050405020304" pitchFamily="18" charset="0"/>
                <a:sym typeface="Wingdings" panose="05000000000000000000" pitchFamily="2" charset="2"/>
              </a:rPr>
              <a:t>提早到</a:t>
            </a:r>
            <a:r>
              <a:rPr lang="en-US" altLang="zh-TW" sz="5200" b="1" kern="100" dirty="0">
                <a:effectLst/>
                <a:highlight>
                  <a:srgbClr val="FFFF00"/>
                </a:highlight>
                <a:ea typeface="新細明體" panose="02020500000000000000" pitchFamily="18" charset="-120"/>
                <a:cs typeface="Times New Roman" panose="02020603050405020304" pitchFamily="18" charset="0"/>
                <a:sym typeface="Wingdings" panose="05000000000000000000" pitchFamily="2" charset="2"/>
              </a:rPr>
              <a:t>102</a:t>
            </a:r>
            <a:r>
              <a:rPr lang="zh-TW" altLang="en-US" sz="5200" b="1" kern="100" dirty="0">
                <a:effectLst/>
                <a:highlight>
                  <a:srgbClr val="FFFF00"/>
                </a:highlight>
                <a:ea typeface="新細明體" panose="02020500000000000000" pitchFamily="18" charset="-120"/>
                <a:cs typeface="Times New Roman" panose="02020603050405020304" pitchFamily="18" charset="0"/>
                <a:sym typeface="Wingdings" panose="05000000000000000000" pitchFamily="2" charset="2"/>
              </a:rPr>
              <a:t>協助卓老師。</a:t>
            </a:r>
            <a:endParaRPr lang="en-US" altLang="zh-TW" sz="5200" dirty="0">
              <a:highlight>
                <a:srgbClr val="FFFF00"/>
              </a:highlight>
            </a:endParaRPr>
          </a:p>
          <a:p>
            <a:endParaRPr lang="en-US" altLang="zh-TW" sz="6000" dirty="0"/>
          </a:p>
          <a:p>
            <a:endParaRPr lang="en-US" altLang="zh-TW" sz="6000" dirty="0"/>
          </a:p>
          <a:p>
            <a:endParaRPr lang="zh-TW" altLang="en-US" sz="6000" dirty="0"/>
          </a:p>
        </p:txBody>
      </p:sp>
    </p:spTree>
    <p:extLst>
      <p:ext uri="{BB962C8B-B14F-4D97-AF65-F5344CB8AC3E}">
        <p14:creationId xmlns:p14="http://schemas.microsoft.com/office/powerpoint/2010/main" val="19878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17EFB55-5E90-4C82-9949-52B798304920}"/>
              </a:ext>
            </a:extLst>
          </p:cNvPr>
          <p:cNvPicPr>
            <a:picLocks noChangeAspect="1"/>
          </p:cNvPicPr>
          <p:nvPr/>
        </p:nvPicPr>
        <p:blipFill>
          <a:blip r:embed="rId2"/>
          <a:stretch>
            <a:fillRect/>
          </a:stretch>
        </p:blipFill>
        <p:spPr>
          <a:xfrm>
            <a:off x="1502229" y="3413927"/>
            <a:ext cx="6732395" cy="3869167"/>
          </a:xfrm>
          <a:prstGeom prst="rect">
            <a:avLst/>
          </a:prstGeom>
        </p:spPr>
      </p:pic>
      <p:sp>
        <p:nvSpPr>
          <p:cNvPr id="2" name="標題 1">
            <a:extLst>
              <a:ext uri="{FF2B5EF4-FFF2-40B4-BE49-F238E27FC236}">
                <a16:creationId xmlns:a16="http://schemas.microsoft.com/office/drawing/2014/main" id="{4DCA83BB-B516-45CA-9B03-BE06E67B633A}"/>
              </a:ext>
            </a:extLst>
          </p:cNvPr>
          <p:cNvSpPr>
            <a:spLocks noGrp="1"/>
          </p:cNvSpPr>
          <p:nvPr>
            <p:ph type="ctrTitle"/>
          </p:nvPr>
        </p:nvSpPr>
        <p:spPr>
          <a:xfrm>
            <a:off x="0" y="1346477"/>
            <a:ext cx="9937820" cy="2924071"/>
          </a:xfrm>
        </p:spPr>
        <p:txBody>
          <a:bodyPr anchor="ctr">
            <a:normAutofit fontScale="90000"/>
          </a:bodyPr>
          <a:lstStyle/>
          <a:p>
            <a:r>
              <a:rPr lang="zh-TW" altLang="en-US" sz="6000" dirty="0"/>
              <a:t>早自修</a:t>
            </a:r>
            <a:br>
              <a:rPr lang="en-US" altLang="zh-TW" sz="6000" dirty="0"/>
            </a:br>
            <a:r>
              <a:rPr lang="en-US" altLang="zh-TW" sz="6000" dirty="0"/>
              <a:t>7:50~8:05</a:t>
            </a:r>
            <a:r>
              <a:rPr lang="zh-TW" altLang="en-US" sz="6000" dirty="0"/>
              <a:t>  </a:t>
            </a:r>
            <a:r>
              <a:rPr lang="en-US" altLang="zh-TW" sz="6000" dirty="0"/>
              <a:t>MSSR</a:t>
            </a:r>
            <a:r>
              <a:rPr lang="zh-TW" altLang="en-US" sz="6000" dirty="0"/>
              <a:t>晨讀</a:t>
            </a:r>
            <a:br>
              <a:rPr lang="en-US" altLang="zh-TW" sz="6000" dirty="0"/>
            </a:br>
            <a:r>
              <a:rPr lang="zh-TW" altLang="en-US" sz="6000" dirty="0"/>
              <a:t>請安靜閱讀</a:t>
            </a:r>
            <a:br>
              <a:rPr lang="en-US" altLang="zh-TW" sz="6000" dirty="0"/>
            </a:br>
            <a:r>
              <a:rPr lang="zh-TW" altLang="en-US" sz="6000" dirty="0"/>
              <a:t>共讀班書</a:t>
            </a:r>
            <a:r>
              <a:rPr lang="en-US" altLang="zh-TW" sz="6000" dirty="0"/>
              <a:t>【</a:t>
            </a:r>
            <a:r>
              <a:rPr lang="zh-TW" altLang="en-US" sz="6000" dirty="0"/>
              <a:t>激流三勇士</a:t>
            </a:r>
            <a:r>
              <a:rPr lang="en-US" altLang="zh-TW" sz="6000" dirty="0"/>
              <a:t>】</a:t>
            </a:r>
            <a:br>
              <a:rPr lang="en-US" altLang="zh-TW" sz="6000" dirty="0"/>
            </a:br>
            <a:br>
              <a:rPr lang="en-US" altLang="zh-TW" sz="6000" dirty="0"/>
            </a:br>
            <a:br>
              <a:rPr lang="en-US" altLang="zh-TW" sz="6000" dirty="0"/>
            </a:br>
            <a:endParaRPr lang="zh-TW" altLang="en-US" sz="6000" dirty="0"/>
          </a:p>
        </p:txBody>
      </p:sp>
    </p:spTree>
    <p:extLst>
      <p:ext uri="{BB962C8B-B14F-4D97-AF65-F5344CB8AC3E}">
        <p14:creationId xmlns:p14="http://schemas.microsoft.com/office/powerpoint/2010/main" val="2206421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E84082-C751-44E5-BAFC-873C8CE8412E}"/>
              </a:ext>
            </a:extLst>
          </p:cNvPr>
          <p:cNvSpPr>
            <a:spLocks noGrp="1"/>
          </p:cNvSpPr>
          <p:nvPr>
            <p:ph type="ctrTitle"/>
          </p:nvPr>
        </p:nvSpPr>
        <p:spPr>
          <a:xfrm>
            <a:off x="3035230" y="1155561"/>
            <a:ext cx="4691324" cy="3455444"/>
          </a:xfrm>
        </p:spPr>
        <p:txBody>
          <a:bodyPr>
            <a:normAutofit fontScale="90000"/>
          </a:bodyPr>
          <a:lstStyle/>
          <a:p>
            <a:pPr algn="l"/>
            <a:r>
              <a:rPr lang="zh-TW" altLang="en-US" sz="5400" dirty="0">
                <a:solidFill>
                  <a:schemeClr val="accent6">
                    <a:lumMod val="75000"/>
                  </a:schemeClr>
                </a:solidFill>
              </a:rPr>
              <a:t>盛飯、用餐</a:t>
            </a:r>
            <a:br>
              <a:rPr lang="en-US" altLang="zh-TW" sz="5400" dirty="0">
                <a:solidFill>
                  <a:schemeClr val="accent6">
                    <a:lumMod val="75000"/>
                  </a:schemeClr>
                </a:solidFill>
              </a:rPr>
            </a:br>
            <a:r>
              <a:rPr lang="zh-TW" altLang="en-US" sz="5400" dirty="0">
                <a:solidFill>
                  <a:schemeClr val="accent6">
                    <a:lumMod val="75000"/>
                  </a:schemeClr>
                </a:solidFill>
              </a:rPr>
              <a:t>中午量體溫</a:t>
            </a:r>
            <a:br>
              <a:rPr lang="en-US" altLang="zh-TW" sz="5400" dirty="0">
                <a:solidFill>
                  <a:schemeClr val="accent6">
                    <a:lumMod val="75000"/>
                  </a:schemeClr>
                </a:solidFill>
              </a:rPr>
            </a:br>
            <a:br>
              <a:rPr lang="en-US" altLang="zh-TW" sz="5400" dirty="0">
                <a:solidFill>
                  <a:schemeClr val="accent6">
                    <a:lumMod val="75000"/>
                  </a:schemeClr>
                </a:solidFill>
              </a:rPr>
            </a:br>
            <a:r>
              <a:rPr lang="zh-TW" altLang="en-US" sz="5400" dirty="0">
                <a:solidFill>
                  <a:schemeClr val="accent6">
                    <a:lumMod val="75000"/>
                  </a:schemeClr>
                </a:solidFill>
              </a:rPr>
              <a:t>１２：１５潔牙</a:t>
            </a:r>
            <a:br>
              <a:rPr lang="en-US" altLang="zh-TW" sz="5400" dirty="0">
                <a:solidFill>
                  <a:schemeClr val="accent6">
                    <a:lumMod val="75000"/>
                  </a:schemeClr>
                </a:solidFill>
              </a:rPr>
            </a:br>
            <a:r>
              <a:rPr lang="zh-TW" altLang="en-US" sz="5400" dirty="0">
                <a:solidFill>
                  <a:schemeClr val="accent6">
                    <a:lumMod val="75000"/>
                  </a:schemeClr>
                </a:solidFill>
              </a:rPr>
              <a:t>１２：２５午睡</a:t>
            </a:r>
            <a:br>
              <a:rPr lang="en-US" altLang="zh-TW" sz="5400" dirty="0">
                <a:solidFill>
                  <a:schemeClr val="accent6">
                    <a:lumMod val="75000"/>
                  </a:schemeClr>
                </a:solidFill>
              </a:rPr>
            </a:br>
            <a:endParaRPr lang="zh-TW" altLang="en-US" dirty="0"/>
          </a:p>
        </p:txBody>
      </p:sp>
      <p:sp>
        <p:nvSpPr>
          <p:cNvPr id="3" name="副標題 2">
            <a:extLst>
              <a:ext uri="{FF2B5EF4-FFF2-40B4-BE49-F238E27FC236}">
                <a16:creationId xmlns:a16="http://schemas.microsoft.com/office/drawing/2014/main" id="{BE2243CC-BEEA-4801-A35D-E4197E84E7B6}"/>
              </a:ext>
            </a:extLst>
          </p:cNvPr>
          <p:cNvSpPr>
            <a:spLocks noGrp="1"/>
          </p:cNvSpPr>
          <p:nvPr>
            <p:ph type="subTitle" idx="1"/>
          </p:nvPr>
        </p:nvSpPr>
        <p:spPr>
          <a:xfrm>
            <a:off x="0" y="4682533"/>
            <a:ext cx="10028255" cy="2491990"/>
          </a:xfrm>
        </p:spPr>
        <p:txBody>
          <a:bodyPr>
            <a:normAutofit/>
          </a:bodyPr>
          <a:lstStyle/>
          <a:p>
            <a:pPr algn="l"/>
            <a:r>
              <a:rPr lang="zh-TW" altLang="en-US" sz="3200" dirty="0">
                <a:sym typeface="Wingdings" panose="05000000000000000000" pitchFamily="2" charset="2"/>
              </a:rPr>
              <a:t></a:t>
            </a:r>
            <a:r>
              <a:rPr lang="zh-TW" altLang="en-US" sz="3200" dirty="0"/>
              <a:t>午休整潔活動：１２：２５～１２：４０</a:t>
            </a:r>
            <a:endParaRPr lang="en-US" altLang="zh-TW" sz="3200" dirty="0"/>
          </a:p>
          <a:p>
            <a:pPr algn="l"/>
            <a:r>
              <a:rPr lang="en-US" altLang="zh-TW" sz="3200" dirty="0"/>
              <a:t>	</a:t>
            </a:r>
            <a:r>
              <a:rPr lang="zh-TW" altLang="en-US" sz="3200" dirty="0"/>
              <a:t>請衛生股長</a:t>
            </a:r>
            <a:r>
              <a:rPr lang="zh-TW" altLang="en-US" sz="3200" u="sng" dirty="0">
                <a:highlight>
                  <a:srgbClr val="FFFF00"/>
                </a:highlight>
              </a:rPr>
              <a:t>誠瑋</a:t>
            </a:r>
            <a:r>
              <a:rPr lang="zh-TW" altLang="en-US" sz="3200" dirty="0"/>
              <a:t>協助檢查並機動加強清潔</a:t>
            </a:r>
            <a:r>
              <a:rPr lang="en-US" altLang="zh-TW" sz="3200" dirty="0"/>
              <a:t>	</a:t>
            </a:r>
          </a:p>
          <a:p>
            <a:pPr algn="l"/>
            <a:r>
              <a:rPr lang="en-US" altLang="zh-TW" sz="3200" dirty="0">
                <a:sym typeface="Wingdings" panose="05000000000000000000" pitchFamily="2" charset="2"/>
              </a:rPr>
              <a:t>	</a:t>
            </a:r>
            <a:r>
              <a:rPr lang="zh-TW" altLang="en-US" sz="3200" dirty="0">
                <a:sym typeface="Wingdings" panose="05000000000000000000" pitchFamily="2" charset="2"/>
              </a:rPr>
              <a:t>外掃區</a:t>
            </a:r>
            <a:r>
              <a:rPr lang="en-US" altLang="zh-TW" sz="3200" dirty="0">
                <a:sym typeface="Wingdings" panose="05000000000000000000" pitchFamily="2" charset="2"/>
              </a:rPr>
              <a:t>	【</a:t>
            </a:r>
            <a:r>
              <a:rPr lang="zh-TW" altLang="en-US" sz="3200" dirty="0">
                <a:sym typeface="Wingdings" panose="05000000000000000000" pitchFamily="2" charset="2"/>
              </a:rPr>
              <a:t>請小組長協助－</a:t>
            </a:r>
            <a:r>
              <a:rPr lang="zh-TW" altLang="en-US" sz="3200" u="sng" dirty="0">
                <a:highlight>
                  <a:srgbClr val="FFFF00"/>
                </a:highlight>
                <a:sym typeface="Wingdings" panose="05000000000000000000" pitchFamily="2" charset="2"/>
              </a:rPr>
              <a:t>文寧</a:t>
            </a:r>
            <a:r>
              <a:rPr lang="zh-TW" altLang="en-US" sz="3200" dirty="0">
                <a:highlight>
                  <a:srgbClr val="FFFF00"/>
                </a:highlight>
                <a:sym typeface="Wingdings" panose="05000000000000000000" pitchFamily="2" charset="2"/>
              </a:rPr>
              <a:t>、</a:t>
            </a:r>
            <a:r>
              <a:rPr lang="zh-TW" altLang="en-US" sz="3200" u="sng" dirty="0">
                <a:highlight>
                  <a:srgbClr val="FFFF00"/>
                </a:highlight>
                <a:sym typeface="Wingdings" panose="05000000000000000000" pitchFamily="2" charset="2"/>
              </a:rPr>
              <a:t>振宏</a:t>
            </a:r>
            <a:r>
              <a:rPr lang="zh-TW" altLang="en-US" sz="3200" dirty="0">
                <a:highlight>
                  <a:srgbClr val="FFFF00"/>
                </a:highlight>
                <a:sym typeface="Wingdings" panose="05000000000000000000" pitchFamily="2" charset="2"/>
              </a:rPr>
              <a:t>、</a:t>
            </a:r>
            <a:r>
              <a:rPr lang="zh-TW" altLang="en-US" sz="3200" u="sng" dirty="0">
                <a:highlight>
                  <a:srgbClr val="FFFF00"/>
                </a:highlight>
                <a:sym typeface="Wingdings" panose="05000000000000000000" pitchFamily="2" charset="2"/>
              </a:rPr>
              <a:t>庭恩</a:t>
            </a:r>
            <a:r>
              <a:rPr lang="en-US" altLang="zh-TW" sz="3200" dirty="0">
                <a:sym typeface="Wingdings" panose="05000000000000000000" pitchFamily="2" charset="2"/>
              </a:rPr>
              <a:t>】</a:t>
            </a:r>
          </a:p>
          <a:p>
            <a:pPr algn="l"/>
            <a:r>
              <a:rPr lang="en-US" altLang="zh-TW" sz="3200" dirty="0">
                <a:sym typeface="Wingdings" panose="05000000000000000000" pitchFamily="2" charset="2"/>
              </a:rPr>
              <a:t>	</a:t>
            </a:r>
            <a:r>
              <a:rPr lang="zh-TW" altLang="en-US" sz="3200" dirty="0">
                <a:sym typeface="Wingdings" panose="05000000000000000000" pitchFamily="2" charset="2"/>
              </a:rPr>
              <a:t>教室內外</a:t>
            </a:r>
            <a:r>
              <a:rPr lang="en-US" altLang="zh-TW" sz="3200" dirty="0">
                <a:sym typeface="Wingdings" panose="05000000000000000000" pitchFamily="2" charset="2"/>
              </a:rPr>
              <a:t>	【</a:t>
            </a:r>
            <a:r>
              <a:rPr lang="zh-TW" altLang="en-US" sz="3200" dirty="0">
                <a:sym typeface="Wingdings" panose="05000000000000000000" pitchFamily="2" charset="2"/>
              </a:rPr>
              <a:t>請</a:t>
            </a:r>
            <a:r>
              <a:rPr lang="zh-TW" altLang="en-US" sz="3200" u="sng" dirty="0">
                <a:highlight>
                  <a:srgbClr val="FFFF00"/>
                </a:highlight>
                <a:sym typeface="Wingdings" panose="05000000000000000000" pitchFamily="2" charset="2"/>
              </a:rPr>
              <a:t>采瑜</a:t>
            </a:r>
            <a:r>
              <a:rPr lang="zh-TW" altLang="en-US" sz="3200" dirty="0">
                <a:highlight>
                  <a:srgbClr val="FFFF00"/>
                </a:highlight>
                <a:sym typeface="Wingdings" panose="05000000000000000000" pitchFamily="2" charset="2"/>
              </a:rPr>
              <a:t>、</a:t>
            </a:r>
            <a:r>
              <a:rPr lang="zh-TW" altLang="en-US" sz="3200" u="sng" dirty="0">
                <a:highlight>
                  <a:srgbClr val="FFFF00"/>
                </a:highlight>
                <a:sym typeface="Wingdings" panose="05000000000000000000" pitchFamily="2" charset="2"/>
              </a:rPr>
              <a:t>玉琪</a:t>
            </a:r>
            <a:r>
              <a:rPr lang="zh-TW" altLang="en-US" sz="3200" dirty="0">
                <a:sym typeface="Wingdings" panose="05000000000000000000" pitchFamily="2" charset="2"/>
              </a:rPr>
              <a:t>協助整理</a:t>
            </a:r>
            <a:r>
              <a:rPr lang="en-US" altLang="zh-TW" sz="3200" dirty="0">
                <a:sym typeface="Wingdings" panose="05000000000000000000" pitchFamily="2" charset="2"/>
              </a:rPr>
              <a:t>】</a:t>
            </a:r>
            <a:endParaRPr lang="zh-TW" altLang="en-US" sz="2000" dirty="0"/>
          </a:p>
        </p:txBody>
      </p:sp>
    </p:spTree>
    <p:extLst>
      <p:ext uri="{BB962C8B-B14F-4D97-AF65-F5344CB8AC3E}">
        <p14:creationId xmlns:p14="http://schemas.microsoft.com/office/powerpoint/2010/main" val="183697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2C3D421-0B29-40B0-A601-FC4B43C222EF}"/>
              </a:ext>
            </a:extLst>
          </p:cNvPr>
          <p:cNvSpPr>
            <a:spLocks noGrp="1"/>
          </p:cNvSpPr>
          <p:nvPr>
            <p:ph type="subTitle" idx="1"/>
          </p:nvPr>
        </p:nvSpPr>
        <p:spPr>
          <a:xfrm>
            <a:off x="70338" y="170822"/>
            <a:ext cx="9435403" cy="7335297"/>
          </a:xfrm>
        </p:spPr>
        <p:txBody>
          <a:bodyPr>
            <a:normAutofit fontScale="77500" lnSpcReduction="20000"/>
          </a:bodyPr>
          <a:lstStyle/>
          <a:p>
            <a:r>
              <a:rPr lang="zh-TW" altLang="en-US" sz="6000" dirty="0"/>
              <a:t>下一節美勞課</a:t>
            </a:r>
            <a:endParaRPr lang="en-US" altLang="zh-TW" sz="6000" dirty="0"/>
          </a:p>
          <a:p>
            <a:r>
              <a:rPr lang="zh-TW" altLang="en-US" sz="6000" dirty="0"/>
              <a:t>請準備好美勞用具</a:t>
            </a:r>
            <a:endParaRPr lang="en-US" altLang="zh-TW" sz="6000" dirty="0"/>
          </a:p>
          <a:p>
            <a:r>
              <a:rPr lang="zh-TW" altLang="en-US" sz="6000" dirty="0"/>
              <a:t>再下課</a:t>
            </a:r>
            <a:endParaRPr lang="en-US" altLang="zh-TW" sz="6000" dirty="0"/>
          </a:p>
          <a:p>
            <a:endParaRPr lang="en-US" altLang="zh-TW" sz="6000" dirty="0"/>
          </a:p>
          <a:p>
            <a:r>
              <a:rPr lang="zh-TW" altLang="en-US" sz="6000" dirty="0"/>
              <a:t>最後一節音樂課</a:t>
            </a:r>
            <a:endParaRPr lang="en-US" altLang="zh-TW" sz="6000" dirty="0"/>
          </a:p>
          <a:p>
            <a:br>
              <a:rPr kumimoji="0" lang="en-US" altLang="zh-TW" sz="6000" b="0" i="0" u="none" strike="noStrike" kern="1200" cap="none" spc="0" normalizeH="0" baseline="0" noProof="0" dirty="0">
                <a:ln>
                  <a:noFill/>
                </a:ln>
                <a:solidFill>
                  <a:srgbClr val="79B33B">
                    <a:lumMod val="75000"/>
                  </a:srgbClr>
                </a:solidFill>
                <a:effectLst/>
                <a:uLnTx/>
                <a:uFillTx/>
                <a:latin typeface="Microsoft JhengHei UI" panose="020B0604030504040204" pitchFamily="34" charset="-120"/>
                <a:ea typeface="Microsoft JhengHei UI" panose="020B0604030504040204" pitchFamily="34" charset="-120"/>
                <a:cs typeface="+mj-cs"/>
              </a:rPr>
            </a:br>
            <a:r>
              <a:rPr kumimoji="0" lang="zh-TW" altLang="en-US" sz="6000" b="0" i="0" u="none" strike="noStrike" kern="1200" cap="none" spc="0" normalizeH="0" baseline="0" noProof="0" dirty="0">
                <a:ln>
                  <a:noFill/>
                </a:ln>
                <a:solidFill>
                  <a:srgbClr val="79B33B">
                    <a:lumMod val="75000"/>
                  </a:srgbClr>
                </a:solidFill>
                <a:effectLst/>
                <a:uLnTx/>
                <a:uFillTx/>
                <a:latin typeface="Microsoft JhengHei UI" panose="020B0604030504040204" pitchFamily="34" charset="-120"/>
                <a:ea typeface="Microsoft JhengHei UI" panose="020B0604030504040204" pitchFamily="34" charset="-120"/>
                <a:cs typeface="+mj-cs"/>
              </a:rPr>
              <a:t>桌子對正線 椅子抬起來</a:t>
            </a:r>
            <a:br>
              <a:rPr kumimoji="0" lang="en-US" altLang="zh-TW" sz="6000" b="0" i="0" u="none" strike="noStrike" kern="1200" cap="none" spc="0" normalizeH="0" baseline="0" noProof="0" dirty="0">
                <a:ln>
                  <a:noFill/>
                </a:ln>
                <a:solidFill>
                  <a:srgbClr val="79B33B">
                    <a:lumMod val="75000"/>
                  </a:srgbClr>
                </a:solidFill>
                <a:effectLst/>
                <a:uLnTx/>
                <a:uFillTx/>
                <a:latin typeface="Microsoft JhengHei UI" panose="020B0604030504040204" pitchFamily="34" charset="-120"/>
                <a:ea typeface="Microsoft JhengHei UI" panose="020B0604030504040204" pitchFamily="34" charset="-120"/>
                <a:cs typeface="+mj-cs"/>
              </a:rPr>
            </a:br>
            <a:br>
              <a:rPr kumimoji="0" lang="en-US" altLang="zh-TW" sz="6000" b="0" i="0" u="none" strike="noStrike" kern="1200" cap="none" spc="0" normalizeH="0" baseline="0" noProof="0" dirty="0">
                <a:ln>
                  <a:noFill/>
                </a:ln>
                <a:solidFill>
                  <a:srgbClr val="79B33B">
                    <a:lumMod val="75000"/>
                  </a:srgbClr>
                </a:solidFill>
                <a:effectLst/>
                <a:uLnTx/>
                <a:uFillTx/>
                <a:latin typeface="Microsoft JhengHei UI" panose="020B0604030504040204" pitchFamily="34" charset="-120"/>
                <a:ea typeface="Microsoft JhengHei UI" panose="020B0604030504040204" pitchFamily="34" charset="-120"/>
                <a:cs typeface="+mj-cs"/>
              </a:rPr>
            </a:br>
            <a:r>
              <a:rPr lang="zh-TW" altLang="en-US" sz="6000" dirty="0"/>
              <a:t>帶藝文課本、鉛筆盒和直笛</a:t>
            </a:r>
            <a:endParaRPr lang="en-US" altLang="zh-TW" sz="6000" dirty="0"/>
          </a:p>
          <a:p>
            <a:r>
              <a:rPr lang="zh-TW" altLang="en-US" sz="6000" dirty="0"/>
              <a:t>下課後回教室，排路隊放學</a:t>
            </a:r>
            <a:endParaRPr lang="en-US" altLang="zh-TW" sz="6000" dirty="0"/>
          </a:p>
          <a:p>
            <a:r>
              <a:rPr lang="zh-TW" altLang="en-US" sz="6000" dirty="0">
                <a:solidFill>
                  <a:srgbClr val="79B33B">
                    <a:lumMod val="75000"/>
                  </a:srgbClr>
                </a:solidFill>
                <a:latin typeface="Microsoft JhengHei UI" panose="020B0604030504040204" pitchFamily="34" charset="-120"/>
                <a:ea typeface="Microsoft JhengHei UI" panose="020B0604030504040204" pitchFamily="34" charset="-120"/>
                <a:cs typeface="+mj-cs"/>
              </a:rPr>
              <a:t>請聽廣播進行防疫分流放學</a:t>
            </a:r>
            <a:endParaRPr lang="en-US" altLang="zh-TW" sz="6000" dirty="0"/>
          </a:p>
          <a:p>
            <a:endParaRPr lang="en-US" altLang="zh-TW" sz="6000" dirty="0"/>
          </a:p>
          <a:p>
            <a:endParaRPr lang="en-US" altLang="zh-TW" sz="6000" dirty="0"/>
          </a:p>
          <a:p>
            <a:endParaRPr lang="en-US" altLang="zh-TW" sz="6000" dirty="0"/>
          </a:p>
          <a:p>
            <a:endParaRPr lang="en-US" altLang="zh-TW" sz="6000" dirty="0"/>
          </a:p>
          <a:p>
            <a:endParaRPr lang="zh-TW" altLang="en-US" sz="6000" dirty="0"/>
          </a:p>
        </p:txBody>
      </p:sp>
    </p:spTree>
    <p:extLst>
      <p:ext uri="{BB962C8B-B14F-4D97-AF65-F5344CB8AC3E}">
        <p14:creationId xmlns:p14="http://schemas.microsoft.com/office/powerpoint/2010/main" val="1538467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圖片版面配置區 103">
            <a:extLst>
              <a:ext uri="{FF2B5EF4-FFF2-40B4-BE49-F238E27FC236}">
                <a16:creationId xmlns:a16="http://schemas.microsoft.com/office/drawing/2014/main" id="{2507E3AC-0AAE-4E73-9276-4D8B43D566E7}"/>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a:stretch/>
        </p:blipFill>
        <p:spPr>
          <a:xfrm>
            <a:off x="5074546" y="453006"/>
            <a:ext cx="2200207" cy="6858000"/>
          </a:xfrm>
        </p:spPr>
      </p:pic>
      <p:pic>
        <p:nvPicPr>
          <p:cNvPr id="38" name="圖片版面配置區 37">
            <a:extLst>
              <a:ext uri="{FF2B5EF4-FFF2-40B4-BE49-F238E27FC236}">
                <a16:creationId xmlns:a16="http://schemas.microsoft.com/office/drawing/2014/main" id="{240D4259-822C-48E2-92FE-8EE7DF357CE8}"/>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4">
            <a:extLst>
              <a:ext uri="{28A0092B-C50C-407E-A947-70E740481C1C}">
                <a14:useLocalDpi xmlns:a14="http://schemas.microsoft.com/office/drawing/2010/main" val="0"/>
              </a:ext>
            </a:extLst>
          </a:blip>
          <a:srcRect b="-37639"/>
          <a:stretch/>
        </p:blipFill>
        <p:spPr>
          <a:xfrm>
            <a:off x="7406331" y="452528"/>
            <a:ext cx="2199546" cy="6858000"/>
          </a:xfrm>
        </p:spPr>
      </p:pic>
      <p:pic>
        <p:nvPicPr>
          <p:cNvPr id="26" name="圖片版面配置區 25">
            <a:extLst>
              <a:ext uri="{FF2B5EF4-FFF2-40B4-BE49-F238E27FC236}">
                <a16:creationId xmlns:a16="http://schemas.microsoft.com/office/drawing/2014/main" id="{EC46EA6A-2484-4E2C-99A3-10F0E020481F}"/>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5">
            <a:extLst>
              <a:ext uri="{28A0092B-C50C-407E-A947-70E740481C1C}">
                <a14:useLocalDpi xmlns:a14="http://schemas.microsoft.com/office/drawing/2010/main" val="0"/>
              </a:ext>
            </a:extLst>
          </a:blip>
          <a:srcRect b="-1841"/>
          <a:stretch/>
        </p:blipFill>
        <p:spPr>
          <a:xfrm>
            <a:off x="482600" y="453006"/>
            <a:ext cx="2183926" cy="6858000"/>
          </a:xfrm>
        </p:spPr>
      </p:pic>
      <p:sp>
        <p:nvSpPr>
          <p:cNvPr id="95" name="標題 94" hidden="1">
            <a:extLst>
              <a:ext uri="{FF2B5EF4-FFF2-40B4-BE49-F238E27FC236}">
                <a16:creationId xmlns:a16="http://schemas.microsoft.com/office/drawing/2014/main" id="{E14BD98F-A307-4325-A997-3F1016635540}"/>
              </a:ext>
            </a:extLst>
          </p:cNvPr>
          <p:cNvSpPr>
            <a:spLocks noGrp="1"/>
          </p:cNvSpPr>
          <p:nvPr>
            <p:ph type="title"/>
          </p:nvPr>
        </p:nvSpPr>
        <p:spPr/>
        <p:txBody>
          <a:bodyPr rtlCol="0">
            <a:normAutofit fontScale="90000"/>
          </a:bodyPr>
          <a:lstStyle/>
          <a:p>
            <a:pPr rtl="0"/>
            <a:r>
              <a:rPr lang="zh-TW" altLang="en-US"/>
              <a:t>書籤鳥</a:t>
            </a:r>
          </a:p>
        </p:txBody>
      </p:sp>
      <p:sp>
        <p:nvSpPr>
          <p:cNvPr id="50" name="文字版面配置區 49">
            <a:extLst>
              <a:ext uri="{FF2B5EF4-FFF2-40B4-BE49-F238E27FC236}">
                <a16:creationId xmlns:a16="http://schemas.microsoft.com/office/drawing/2014/main" id="{625BD30C-ACA3-4A2D-8F26-CAFB3A2A2999}"/>
              </a:ext>
            </a:extLst>
          </p:cNvPr>
          <p:cNvSpPr>
            <a:spLocks noGrp="1"/>
          </p:cNvSpPr>
          <p:nvPr>
            <p:ph type="body" sz="quarter" idx="4294967295"/>
          </p:nvPr>
        </p:nvSpPr>
        <p:spPr>
          <a:xfrm>
            <a:off x="5080194" y="5353911"/>
            <a:ext cx="2194560" cy="1965960"/>
          </a:xfrm>
          <a:prstGeom prst="roundRect">
            <a:avLst>
              <a:gd name="adj" fmla="val 0"/>
            </a:avLst>
          </a:prstGeom>
          <a:solidFill>
            <a:schemeClr val="accent3"/>
          </a:solidFill>
        </p:spPr>
        <p:txBody>
          <a:bodyPr rtlCol="0" anchor="ctr">
            <a:normAutofit/>
          </a:bodyPr>
          <a:lstStyle/>
          <a:p>
            <a:pPr marL="0" indent="0" algn="ctr" rtl="0">
              <a:lnSpc>
                <a:spcPct val="100000"/>
              </a:lnSpc>
              <a:buNone/>
            </a:pPr>
            <a:r>
              <a:rPr lang="zh-TW" altLang="en-US" sz="1400" b="1">
                <a:solidFill>
                  <a:schemeClr val="bg1"/>
                </a:solidFill>
              </a:rPr>
              <a:t>今天能讀的書就不要拖到明天再讀。</a:t>
            </a:r>
          </a:p>
          <a:p>
            <a:pPr marL="0" indent="0" algn="ctr" rtl="0">
              <a:lnSpc>
                <a:spcPct val="100000"/>
              </a:lnSpc>
              <a:buNone/>
            </a:pPr>
            <a:r>
              <a:rPr lang="en-US" altLang="zh-TW" sz="1200" b="1">
                <a:solidFill>
                  <a:schemeClr val="bg1"/>
                </a:solidFill>
              </a:rPr>
              <a:t>– </a:t>
            </a:r>
            <a:r>
              <a:rPr lang="zh-TW" altLang="en-US" sz="1200" b="1">
                <a:solidFill>
                  <a:schemeClr val="bg1"/>
                </a:solidFill>
              </a:rPr>
              <a:t>赫爾布魯克</a:t>
            </a:r>
            <a:r>
              <a:rPr lang="en-US" altLang="zh-TW" sz="1200" b="1">
                <a:solidFill>
                  <a:schemeClr val="bg1"/>
                </a:solidFill>
              </a:rPr>
              <a:t>·</a:t>
            </a:r>
            <a:r>
              <a:rPr lang="zh-TW" altLang="en-US" sz="1200" b="1">
                <a:solidFill>
                  <a:schemeClr val="bg1"/>
                </a:solidFill>
              </a:rPr>
              <a:t>傑克遜</a:t>
            </a:r>
          </a:p>
        </p:txBody>
      </p:sp>
      <p:pic>
        <p:nvPicPr>
          <p:cNvPr id="100" name="圖片版面配置區 99">
            <a:extLst>
              <a:ext uri="{FF2B5EF4-FFF2-40B4-BE49-F238E27FC236}">
                <a16:creationId xmlns:a16="http://schemas.microsoft.com/office/drawing/2014/main" id="{E36EC21C-EAC2-4B0F-AD13-D1300B724FB0}"/>
              </a:ext>
              <a:ext uri="{C183D7F6-B498-43B3-948B-1728B52AA6E4}">
                <adec:decorative xmlns:adec="http://schemas.microsoft.com/office/drawing/2017/decorative" val="1"/>
              </a:ext>
            </a:extLst>
          </p:cNvPr>
          <p:cNvPicPr>
            <a:picLocks noGrp="1" noChangeAspect="1"/>
          </p:cNvPicPr>
          <p:nvPr>
            <p:ph type="pic" sz="quarter" idx="4294967295"/>
          </p:nvPr>
        </p:nvPicPr>
        <p:blipFill rotWithShape="1">
          <a:blip r:embed="rId6">
            <a:extLst>
              <a:ext uri="{28A0092B-C50C-407E-A947-70E740481C1C}">
                <a14:useLocalDpi xmlns:a14="http://schemas.microsoft.com/office/drawing/2010/main" val="0"/>
              </a:ext>
            </a:extLst>
          </a:blip>
          <a:srcRect b="-31846"/>
          <a:stretch/>
        </p:blipFill>
        <p:spPr>
          <a:xfrm>
            <a:off x="2782945" y="453005"/>
            <a:ext cx="2188912" cy="6858000"/>
          </a:xfrm>
          <a:solidFill>
            <a:srgbClr val="D65826"/>
          </a:solidFill>
        </p:spPr>
      </p:pic>
      <p:sp>
        <p:nvSpPr>
          <p:cNvPr id="49" name="文字版面配置區 48">
            <a:extLst>
              <a:ext uri="{FF2B5EF4-FFF2-40B4-BE49-F238E27FC236}">
                <a16:creationId xmlns:a16="http://schemas.microsoft.com/office/drawing/2014/main" id="{67E29BDE-F9D6-4D5A-AF1A-907AE59C5CBA}"/>
              </a:ext>
            </a:extLst>
          </p:cNvPr>
          <p:cNvSpPr>
            <a:spLocks noGrp="1"/>
          </p:cNvSpPr>
          <p:nvPr>
            <p:ph type="body" sz="quarter" idx="4294967295"/>
          </p:nvPr>
        </p:nvSpPr>
        <p:spPr>
          <a:xfrm>
            <a:off x="2777297" y="5353911"/>
            <a:ext cx="2194560" cy="1965960"/>
          </a:xfrm>
          <a:solidFill>
            <a:schemeClr val="accent2"/>
          </a:solidFill>
        </p:spPr>
        <p:txBody>
          <a:bodyPr rtlCol="0" anchor="ctr">
            <a:normAutofit/>
          </a:bodyPr>
          <a:lstStyle/>
          <a:p>
            <a:pPr marL="0" indent="0" algn="ctr" rtl="0">
              <a:lnSpc>
                <a:spcPct val="100000"/>
              </a:lnSpc>
              <a:buNone/>
            </a:pPr>
            <a:r>
              <a:rPr lang="zh-TW" altLang="en-US" sz="1400" b="1">
                <a:solidFill>
                  <a:schemeClr val="bg1"/>
                </a:solidFill>
              </a:rPr>
              <a:t>書籍是禮物您可以一次 </a:t>
            </a:r>
          </a:p>
          <a:p>
            <a:pPr marL="0" indent="0" algn="ctr" rtl="0">
              <a:lnSpc>
                <a:spcPct val="100000"/>
              </a:lnSpc>
              <a:spcBef>
                <a:spcPts val="0"/>
              </a:spcBef>
              <a:buNone/>
            </a:pPr>
            <a:r>
              <a:rPr lang="zh-TW" altLang="en-US" sz="1400" b="1">
                <a:solidFill>
                  <a:schemeClr val="bg1"/>
                </a:solidFill>
              </a:rPr>
              <a:t>又一次地閲讀。</a:t>
            </a:r>
          </a:p>
          <a:p>
            <a:pPr marL="0" indent="0" algn="ctr" rtl="0">
              <a:lnSpc>
                <a:spcPct val="100000"/>
              </a:lnSpc>
              <a:buNone/>
            </a:pPr>
            <a:r>
              <a:rPr lang="en-US" altLang="zh-TW" sz="1200" b="1">
                <a:solidFill>
                  <a:schemeClr val="bg1"/>
                </a:solidFill>
              </a:rPr>
              <a:t>– </a:t>
            </a:r>
            <a:r>
              <a:rPr lang="zh-TW" altLang="en-US" sz="1200" b="1">
                <a:solidFill>
                  <a:schemeClr val="bg1"/>
                </a:solidFill>
              </a:rPr>
              <a:t>加里森</a:t>
            </a:r>
            <a:r>
              <a:rPr lang="en-US" altLang="zh-TW" sz="1200" b="1">
                <a:solidFill>
                  <a:schemeClr val="bg1"/>
                </a:solidFill>
              </a:rPr>
              <a:t>·</a:t>
            </a:r>
            <a:r>
              <a:rPr lang="zh-TW" altLang="en-US" sz="1200" b="1">
                <a:solidFill>
                  <a:schemeClr val="bg1"/>
                </a:solidFill>
              </a:rPr>
              <a:t>凱勒</a:t>
            </a:r>
          </a:p>
        </p:txBody>
      </p:sp>
      <p:sp>
        <p:nvSpPr>
          <p:cNvPr id="52" name="文字版面配置區 51">
            <a:extLst>
              <a:ext uri="{FF2B5EF4-FFF2-40B4-BE49-F238E27FC236}">
                <a16:creationId xmlns:a16="http://schemas.microsoft.com/office/drawing/2014/main" id="{972862D9-A40B-468D-85B5-7EDE6D818F1E}"/>
              </a:ext>
            </a:extLst>
          </p:cNvPr>
          <p:cNvSpPr>
            <a:spLocks noGrp="1"/>
          </p:cNvSpPr>
          <p:nvPr>
            <p:ph type="body" sz="quarter" idx="4294967295"/>
          </p:nvPr>
        </p:nvSpPr>
        <p:spPr>
          <a:xfrm>
            <a:off x="7406331" y="5353911"/>
            <a:ext cx="2194560" cy="1965960"/>
          </a:xfrm>
          <a:solidFill>
            <a:schemeClr val="tx2"/>
          </a:solidFill>
        </p:spPr>
        <p:txBody>
          <a:bodyPr rtlCol="0" anchor="ctr">
            <a:normAutofit/>
          </a:bodyPr>
          <a:lstStyle/>
          <a:p>
            <a:pPr marL="0" indent="0" algn="ctr" rtl="0">
              <a:lnSpc>
                <a:spcPct val="100000"/>
              </a:lnSpc>
              <a:buNone/>
            </a:pPr>
            <a:r>
              <a:rPr lang="zh-TW" altLang="en-US" sz="1400" b="1">
                <a:solidFill>
                  <a:schemeClr val="bg1"/>
                </a:solidFill>
              </a:rPr>
              <a:t>對我而言，讀書就像是 </a:t>
            </a:r>
          </a:p>
          <a:p>
            <a:pPr marL="0" indent="0" algn="ctr" rtl="0">
              <a:lnSpc>
                <a:spcPct val="100000"/>
              </a:lnSpc>
              <a:spcBef>
                <a:spcPts val="0"/>
              </a:spcBef>
              <a:buNone/>
            </a:pPr>
            <a:r>
              <a:rPr lang="zh-TW" altLang="en-US" sz="1400" b="1">
                <a:solidFill>
                  <a:schemeClr val="bg1"/>
                </a:solidFill>
              </a:rPr>
              <a:t>與老友相聚。</a:t>
            </a:r>
          </a:p>
          <a:p>
            <a:pPr marL="0" indent="0" algn="ctr" rtl="0">
              <a:lnSpc>
                <a:spcPct val="100000"/>
              </a:lnSpc>
              <a:buNone/>
            </a:pPr>
            <a:r>
              <a:rPr lang="en-US" altLang="zh-TW" sz="1200" b="1">
                <a:solidFill>
                  <a:schemeClr val="bg1"/>
                </a:solidFill>
              </a:rPr>
              <a:t>– </a:t>
            </a:r>
            <a:r>
              <a:rPr lang="zh-TW" altLang="en-US" sz="1200" b="1">
                <a:solidFill>
                  <a:schemeClr val="bg1"/>
                </a:solidFill>
              </a:rPr>
              <a:t>蓋瑞・伯森</a:t>
            </a:r>
          </a:p>
        </p:txBody>
      </p:sp>
      <p:sp>
        <p:nvSpPr>
          <p:cNvPr id="51" name="文字版面配置區 50">
            <a:extLst>
              <a:ext uri="{FF2B5EF4-FFF2-40B4-BE49-F238E27FC236}">
                <a16:creationId xmlns:a16="http://schemas.microsoft.com/office/drawing/2014/main" id="{81B2C756-7D66-4032-A38C-C10D9A24EEDB}"/>
              </a:ext>
            </a:extLst>
          </p:cNvPr>
          <p:cNvSpPr>
            <a:spLocks noGrp="1"/>
          </p:cNvSpPr>
          <p:nvPr>
            <p:ph type="body" sz="quarter" idx="4294967295"/>
          </p:nvPr>
        </p:nvSpPr>
        <p:spPr>
          <a:xfrm>
            <a:off x="482600" y="5353911"/>
            <a:ext cx="2194560" cy="1965960"/>
          </a:xfrm>
          <a:solidFill>
            <a:schemeClr val="accent6"/>
          </a:solidFill>
        </p:spPr>
        <p:txBody>
          <a:bodyPr rtlCol="0" anchor="ctr">
            <a:normAutofit/>
          </a:bodyPr>
          <a:lstStyle/>
          <a:p>
            <a:pPr marL="0" indent="0" algn="ctr" rtl="0">
              <a:lnSpc>
                <a:spcPct val="100000"/>
              </a:lnSpc>
              <a:buNone/>
            </a:pPr>
            <a:r>
              <a:rPr lang="zh-TW" altLang="en-US" sz="1400" b="1">
                <a:solidFill>
                  <a:schemeClr val="bg1"/>
                </a:solidFill>
              </a:rPr>
              <a:t>一旦您學會閱讀，您將永遠自由。</a:t>
            </a:r>
          </a:p>
          <a:p>
            <a:pPr marL="0" indent="0" algn="ctr" rtl="0">
              <a:lnSpc>
                <a:spcPct val="100000"/>
              </a:lnSpc>
              <a:buNone/>
            </a:pPr>
            <a:r>
              <a:rPr lang="en-US" altLang="zh-TW" sz="1200" b="1">
                <a:solidFill>
                  <a:schemeClr val="bg1"/>
                </a:solidFill>
              </a:rPr>
              <a:t>– </a:t>
            </a:r>
            <a:r>
              <a:rPr lang="zh-TW" altLang="en-US" sz="1200" b="1">
                <a:solidFill>
                  <a:schemeClr val="bg1"/>
                </a:solidFill>
              </a:rPr>
              <a:t>弗雷德里克</a:t>
            </a:r>
            <a:r>
              <a:rPr lang="en-US" altLang="zh-TW" sz="1200" b="1">
                <a:solidFill>
                  <a:schemeClr val="bg1"/>
                </a:solidFill>
              </a:rPr>
              <a:t>·</a:t>
            </a:r>
            <a:r>
              <a:rPr lang="zh-TW" altLang="en-US" sz="1200" b="1">
                <a:solidFill>
                  <a:schemeClr val="bg1"/>
                </a:solidFill>
              </a:rPr>
              <a:t>道格拉斯</a:t>
            </a:r>
          </a:p>
        </p:txBody>
      </p:sp>
    </p:spTree>
    <p:extLst>
      <p:ext uri="{BB962C8B-B14F-4D97-AF65-F5344CB8AC3E}">
        <p14:creationId xmlns:p14="http://schemas.microsoft.com/office/powerpoint/2010/main" val="66662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4417888-3854-4BDE-BA3D-7A2618792EFE}"/>
              </a:ext>
            </a:extLst>
          </p:cNvPr>
          <p:cNvSpPr>
            <a:spLocks noGrp="1"/>
          </p:cNvSpPr>
          <p:nvPr>
            <p:ph type="ctrTitle"/>
          </p:nvPr>
        </p:nvSpPr>
        <p:spPr>
          <a:xfrm>
            <a:off x="1257300" y="1272011"/>
            <a:ext cx="7543800" cy="5189079"/>
          </a:xfrm>
        </p:spPr>
        <p:txBody>
          <a:bodyPr>
            <a:normAutofit/>
          </a:bodyPr>
          <a:lstStyle/>
          <a:p>
            <a:r>
              <a:rPr lang="en-US" altLang="zh-TW" dirty="0"/>
              <a:t>8:05</a:t>
            </a:r>
            <a:r>
              <a:rPr lang="zh-TW" altLang="en-US" dirty="0"/>
              <a:t>             考</a:t>
            </a:r>
            <a:r>
              <a:rPr lang="en-US" altLang="zh-TW" dirty="0"/>
              <a:t>1200</a:t>
            </a:r>
            <a:r>
              <a:rPr lang="zh-TW" altLang="en-US" dirty="0"/>
              <a:t>單</a:t>
            </a:r>
            <a:br>
              <a:rPr lang="en-US" altLang="zh-TW" dirty="0"/>
            </a:br>
            <a:br>
              <a:rPr lang="en-US" altLang="zh-TW" dirty="0"/>
            </a:br>
            <a:r>
              <a:rPr lang="en-US" altLang="zh-TW" dirty="0"/>
              <a:t>8:20</a:t>
            </a:r>
            <a:r>
              <a:rPr lang="zh-TW" altLang="en-US" dirty="0"/>
              <a:t>  介紹下周一考題</a:t>
            </a:r>
            <a:br>
              <a:rPr lang="en-US" altLang="zh-TW" dirty="0"/>
            </a:br>
            <a:br>
              <a:rPr lang="en-US" altLang="zh-TW" dirty="0"/>
            </a:br>
            <a:r>
              <a:rPr lang="en-US" altLang="zh-TW" dirty="0">
                <a:highlight>
                  <a:srgbClr val="FFFF00"/>
                </a:highlight>
              </a:rPr>
              <a:t>8:25</a:t>
            </a:r>
            <a:r>
              <a:rPr lang="zh-TW" altLang="en-US" dirty="0">
                <a:highlight>
                  <a:srgbClr val="FFFF00"/>
                </a:highlight>
              </a:rPr>
              <a:t>   </a:t>
            </a:r>
            <a:r>
              <a:rPr lang="en-US" altLang="zh-TW" dirty="0">
                <a:highlight>
                  <a:srgbClr val="FFFF00"/>
                </a:highlight>
              </a:rPr>
              <a:t>ICRT</a:t>
            </a:r>
            <a:r>
              <a:rPr lang="zh-TW" altLang="en-US" dirty="0">
                <a:highlight>
                  <a:srgbClr val="FFFF00"/>
                </a:highlight>
              </a:rPr>
              <a:t>  </a:t>
            </a:r>
            <a:r>
              <a:rPr lang="en-US" altLang="zh-TW" dirty="0">
                <a:highlight>
                  <a:srgbClr val="FFFF00"/>
                </a:highlight>
              </a:rPr>
              <a:t>FOR</a:t>
            </a:r>
            <a:r>
              <a:rPr lang="zh-TW" altLang="en-US" dirty="0">
                <a:highlight>
                  <a:srgbClr val="FFFF00"/>
                </a:highlight>
              </a:rPr>
              <a:t>  </a:t>
            </a:r>
            <a:r>
              <a:rPr lang="en-US" altLang="zh-TW" dirty="0">
                <a:highlight>
                  <a:srgbClr val="FFFF00"/>
                </a:highlight>
              </a:rPr>
              <a:t>KID</a:t>
            </a:r>
            <a:br>
              <a:rPr lang="en-US" altLang="zh-TW" dirty="0"/>
            </a:br>
            <a:endParaRPr lang="zh-TW" altLang="en-US" dirty="0"/>
          </a:p>
        </p:txBody>
      </p:sp>
    </p:spTree>
    <p:extLst>
      <p:ext uri="{BB962C8B-B14F-4D97-AF65-F5344CB8AC3E}">
        <p14:creationId xmlns:p14="http://schemas.microsoft.com/office/powerpoint/2010/main" val="2453864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25CA6-E0F3-4560-923F-75715D8050F1}"/>
              </a:ext>
            </a:extLst>
          </p:cNvPr>
          <p:cNvSpPr>
            <a:spLocks noGrp="1"/>
          </p:cNvSpPr>
          <p:nvPr>
            <p:ph type="ctrTitle"/>
          </p:nvPr>
        </p:nvSpPr>
        <p:spPr>
          <a:xfrm>
            <a:off x="221064" y="1272011"/>
            <a:ext cx="9837336" cy="6585800"/>
          </a:xfrm>
        </p:spPr>
        <p:txBody>
          <a:bodyPr>
            <a:normAutofit fontScale="90000"/>
          </a:bodyPr>
          <a:lstStyle/>
          <a:p>
            <a:pPr algn="l"/>
            <a:r>
              <a:rPr lang="en-US" altLang="zh-TW" b="0" i="0" dirty="0">
                <a:solidFill>
                  <a:srgbClr val="444444"/>
                </a:solidFill>
                <a:effectLst/>
                <a:latin typeface="Arial" panose="020B0604020202020204" pitchFamily="34" charset="0"/>
              </a:rPr>
              <a:t>Pizza Vending Machine</a:t>
            </a:r>
            <a:br>
              <a:rPr lang="en-US" altLang="zh-TW" dirty="0"/>
            </a:br>
            <a:r>
              <a:rPr lang="en-US" altLang="zh-TW" dirty="0"/>
              <a:t>1</a:t>
            </a:r>
            <a:br>
              <a:rPr lang="en-US" altLang="zh-TW" dirty="0"/>
            </a:br>
            <a:r>
              <a:rPr lang="en-US" altLang="zh-TW" b="0" i="0" dirty="0">
                <a:solidFill>
                  <a:srgbClr val="444444"/>
                </a:solidFill>
                <a:effectLst/>
                <a:latin typeface="Arial" panose="020B0604020202020204" pitchFamily="34" charset="0"/>
              </a:rPr>
              <a:t>We talk a lot about pizza here on News for Kids. </a:t>
            </a:r>
            <a:r>
              <a:rPr lang="en-US" altLang="zh-TW" b="0" i="0" dirty="0">
                <a:solidFill>
                  <a:srgbClr val="FF0000"/>
                </a:solidFill>
                <a:effectLst/>
                <a:latin typeface="Arial" panose="020B0604020202020204" pitchFamily="34" charset="0"/>
              </a:rPr>
              <a:t>We can‘t help it</a:t>
            </a:r>
            <a:r>
              <a:rPr lang="en-US" altLang="zh-TW" b="0" i="0" dirty="0">
                <a:solidFill>
                  <a:srgbClr val="444444"/>
                </a:solidFill>
                <a:effectLst/>
                <a:latin typeface="Arial" panose="020B0604020202020204" pitchFamily="34" charset="0"/>
              </a:rPr>
              <a:t>, it’s one</a:t>
            </a:r>
            <a:r>
              <a:rPr lang="zh-TW" altLang="en-US" b="0" i="0" dirty="0">
                <a:solidFill>
                  <a:srgbClr val="444444"/>
                </a:solidFill>
                <a:effectLst/>
                <a:latin typeface="Arial" panose="020B0604020202020204" pitchFamily="34" charset="0"/>
              </a:rPr>
              <a:t> </a:t>
            </a:r>
            <a:r>
              <a:rPr lang="en-US" altLang="zh-TW" b="0" i="0" dirty="0">
                <a:solidFill>
                  <a:srgbClr val="444444"/>
                </a:solidFill>
                <a:effectLst/>
                <a:latin typeface="Arial" panose="020B0604020202020204" pitchFamily="34" charset="0"/>
              </a:rPr>
              <a:t>of our favorite foods! </a:t>
            </a:r>
            <a:br>
              <a:rPr lang="en-US" altLang="zh-TW" b="0" i="0" dirty="0">
                <a:solidFill>
                  <a:srgbClr val="444444"/>
                </a:solidFill>
                <a:effectLst/>
                <a:latin typeface="Arial" panose="020B0604020202020204" pitchFamily="34" charset="0"/>
              </a:rPr>
            </a:br>
            <a:r>
              <a:rPr lang="zh-TW" altLang="en-US" b="0" i="0" dirty="0">
                <a:solidFill>
                  <a:srgbClr val="444444"/>
                </a:solidFill>
                <a:effectLst/>
                <a:latin typeface="Arial" panose="020B0604020202020204" pitchFamily="34" charset="0"/>
              </a:rPr>
              <a:t>大家都很喜歡吃披薩吧！</a:t>
            </a:r>
            <a:br>
              <a:rPr lang="zh-TW" altLang="en-US" dirty="0"/>
            </a:br>
            <a:br>
              <a:rPr lang="zh-TW" altLang="en-US" dirty="0"/>
            </a:br>
            <a:r>
              <a:rPr lang="en-US" altLang="zh-TW" b="0" i="0" dirty="0">
                <a:solidFill>
                  <a:srgbClr val="444444"/>
                </a:solidFill>
                <a:effectLst/>
                <a:latin typeface="Arial" panose="020B0604020202020204" pitchFamily="34" charset="0"/>
              </a:rPr>
              <a:t>Pizza tastes so good! But the bad part about ordering pizza... is waiting</a:t>
            </a:r>
            <a:br>
              <a:rPr lang="en-US" altLang="zh-TW" dirty="0"/>
            </a:br>
            <a:r>
              <a:rPr lang="en-US" altLang="zh-TW" b="0" i="0" dirty="0">
                <a:solidFill>
                  <a:srgbClr val="444444"/>
                </a:solidFill>
                <a:effectLst/>
                <a:latin typeface="Arial" panose="020B0604020202020204" pitchFamily="34" charset="0"/>
              </a:rPr>
              <a:t>half an hour for it to arrive! </a:t>
            </a:r>
            <a:r>
              <a:rPr lang="zh-TW" altLang="en-US" b="0" i="0" dirty="0">
                <a:solidFill>
                  <a:srgbClr val="444444"/>
                </a:solidFill>
                <a:effectLst/>
                <a:latin typeface="Arial" panose="020B0604020202020204" pitchFamily="34" charset="0"/>
              </a:rPr>
              <a:t>披薩超好吃，但每次都要等上半小時</a:t>
            </a:r>
            <a:r>
              <a:rPr lang="en-US" altLang="zh-TW" b="0" i="0" dirty="0">
                <a:solidFill>
                  <a:srgbClr val="444444"/>
                </a:solidFill>
                <a:effectLst/>
                <a:latin typeface="Arial" panose="020B0604020202020204" pitchFamily="34" charset="0"/>
              </a:rPr>
              <a:t>,</a:t>
            </a:r>
            <a:r>
              <a:rPr lang="zh-TW" altLang="en-US" b="0" i="0" dirty="0">
                <a:solidFill>
                  <a:srgbClr val="444444"/>
                </a:solidFill>
                <a:effectLst/>
                <a:latin typeface="Arial" panose="020B0604020202020204" pitchFamily="34" charset="0"/>
              </a:rPr>
              <a:t>太久了！</a:t>
            </a:r>
            <a:endParaRPr lang="zh-TW" altLang="en-US" dirty="0"/>
          </a:p>
        </p:txBody>
      </p:sp>
    </p:spTree>
    <p:extLst>
      <p:ext uri="{BB962C8B-B14F-4D97-AF65-F5344CB8AC3E}">
        <p14:creationId xmlns:p14="http://schemas.microsoft.com/office/powerpoint/2010/main" val="257611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25CA6-E0F3-4560-923F-75715D8050F1}"/>
              </a:ext>
            </a:extLst>
          </p:cNvPr>
          <p:cNvSpPr>
            <a:spLocks noGrp="1"/>
          </p:cNvSpPr>
          <p:nvPr>
            <p:ph type="ctrTitle"/>
          </p:nvPr>
        </p:nvSpPr>
        <p:spPr>
          <a:xfrm>
            <a:off x="221064" y="1272011"/>
            <a:ext cx="9837336" cy="6585800"/>
          </a:xfrm>
        </p:spPr>
        <p:txBody>
          <a:bodyPr>
            <a:normAutofit fontScale="90000"/>
          </a:bodyPr>
          <a:lstStyle/>
          <a:p>
            <a:pPr algn="l"/>
            <a:r>
              <a:rPr lang="en-US" altLang="zh-TW" dirty="0"/>
              <a:t>2</a:t>
            </a:r>
            <a:br>
              <a:rPr lang="zh-TW" altLang="en-US" dirty="0"/>
            </a:br>
            <a:r>
              <a:rPr lang="en-US" altLang="zh-TW" b="0" i="0" dirty="0">
                <a:solidFill>
                  <a:srgbClr val="444444"/>
                </a:solidFill>
                <a:effectLst/>
                <a:latin typeface="Arial" panose="020B0604020202020204" pitchFamily="34" charset="0"/>
              </a:rPr>
              <a:t>But what if you could get pizza whenever you want? Maybe with a vending</a:t>
            </a:r>
            <a:r>
              <a:rPr lang="zh-TW" altLang="en-US" b="0" i="0" dirty="0">
                <a:solidFill>
                  <a:srgbClr val="444444"/>
                </a:solidFill>
                <a:effectLst/>
                <a:latin typeface="Arial" panose="020B0604020202020204" pitchFamily="34" charset="0"/>
              </a:rPr>
              <a:t> </a:t>
            </a:r>
            <a:r>
              <a:rPr lang="en-US" altLang="zh-TW" b="0" i="0" dirty="0">
                <a:solidFill>
                  <a:srgbClr val="444444"/>
                </a:solidFill>
                <a:effectLst/>
                <a:latin typeface="Arial" panose="020B0604020202020204" pitchFamily="34" charset="0"/>
              </a:rPr>
              <a:t>machine! Someone has done that in Italy! </a:t>
            </a:r>
            <a:br>
              <a:rPr lang="en-US" altLang="zh-TW" b="0" i="0" dirty="0">
                <a:solidFill>
                  <a:srgbClr val="444444"/>
                </a:solidFill>
                <a:effectLst/>
                <a:latin typeface="Arial" panose="020B0604020202020204" pitchFamily="34" charset="0"/>
              </a:rPr>
            </a:br>
            <a:r>
              <a:rPr lang="en-US" altLang="zh-TW" b="0" i="0" dirty="0">
                <a:solidFill>
                  <a:srgbClr val="444444"/>
                </a:solidFill>
                <a:effectLst/>
                <a:latin typeface="Arial" panose="020B0604020202020204" pitchFamily="34" charset="0"/>
              </a:rPr>
              <a:t>The machine sells small pizzas for</a:t>
            </a:r>
            <a:br>
              <a:rPr lang="en-US" altLang="zh-TW" dirty="0"/>
            </a:br>
            <a:r>
              <a:rPr lang="en-US" altLang="zh-TW" b="0" i="0" dirty="0">
                <a:solidFill>
                  <a:srgbClr val="444444"/>
                </a:solidFill>
                <a:effectLst/>
                <a:latin typeface="Arial" panose="020B0604020202020204" pitchFamily="34" charset="0"/>
              </a:rPr>
              <a:t>pretty cheap. And it only takes about 3 minutes!</a:t>
            </a:r>
            <a:br>
              <a:rPr lang="en-US" altLang="zh-TW" dirty="0"/>
            </a:br>
            <a:r>
              <a:rPr lang="zh-TW" altLang="en-US" b="0" i="0" dirty="0">
                <a:solidFill>
                  <a:srgbClr val="444444"/>
                </a:solidFill>
                <a:effectLst/>
                <a:latin typeface="Arial" panose="020B0604020202020204" pitchFamily="34" charset="0"/>
              </a:rPr>
              <a:t>義大利有人發明了披薩販賣機，只要三分鍾就可以吃到披薩！</a:t>
            </a:r>
            <a:endParaRPr lang="zh-TW" altLang="en-US" dirty="0"/>
          </a:p>
        </p:txBody>
      </p:sp>
    </p:spTree>
    <p:extLst>
      <p:ext uri="{BB962C8B-B14F-4D97-AF65-F5344CB8AC3E}">
        <p14:creationId xmlns:p14="http://schemas.microsoft.com/office/powerpoint/2010/main" val="2825995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25CA6-E0F3-4560-923F-75715D8050F1}"/>
              </a:ext>
            </a:extLst>
          </p:cNvPr>
          <p:cNvSpPr>
            <a:spLocks noGrp="1"/>
          </p:cNvSpPr>
          <p:nvPr>
            <p:ph type="ctrTitle"/>
          </p:nvPr>
        </p:nvSpPr>
        <p:spPr>
          <a:xfrm>
            <a:off x="-1" y="1"/>
            <a:ext cx="10058401" cy="7385538"/>
          </a:xfrm>
        </p:spPr>
        <p:txBody>
          <a:bodyPr>
            <a:normAutofit fontScale="90000"/>
          </a:bodyPr>
          <a:lstStyle/>
          <a:p>
            <a:pPr algn="l"/>
            <a:r>
              <a:rPr lang="en-US" altLang="zh-TW" b="0" i="0" dirty="0">
                <a:solidFill>
                  <a:srgbClr val="444444"/>
                </a:solidFill>
                <a:effectLst/>
                <a:latin typeface="Arial" panose="020B0604020202020204" pitchFamily="34" charset="0"/>
              </a:rPr>
              <a:t>3</a:t>
            </a:r>
            <a:br>
              <a:rPr lang="en-US" altLang="zh-TW" b="0" i="0" dirty="0">
                <a:solidFill>
                  <a:srgbClr val="444444"/>
                </a:solidFill>
                <a:effectLst/>
                <a:latin typeface="Arial" panose="020B0604020202020204" pitchFamily="34" charset="0"/>
              </a:rPr>
            </a:br>
            <a:r>
              <a:rPr lang="en-US" altLang="zh-TW" b="0" i="0" dirty="0">
                <a:solidFill>
                  <a:srgbClr val="444444"/>
                </a:solidFill>
                <a:effectLst/>
                <a:latin typeface="Arial" panose="020B0604020202020204" pitchFamily="34" charset="0"/>
              </a:rPr>
              <a:t>Not everyone in Italy likes the machine, though. They think the pizza it</a:t>
            </a:r>
            <a:r>
              <a:rPr lang="zh-TW" altLang="en-US" b="0" i="0" dirty="0">
                <a:solidFill>
                  <a:srgbClr val="444444"/>
                </a:solidFill>
                <a:effectLst/>
                <a:latin typeface="Arial" panose="020B0604020202020204" pitchFamily="34" charset="0"/>
              </a:rPr>
              <a:t> </a:t>
            </a:r>
            <a:r>
              <a:rPr lang="en-US" altLang="zh-TW" b="0" i="0" dirty="0">
                <a:solidFill>
                  <a:srgbClr val="444444"/>
                </a:solidFill>
                <a:effectLst/>
                <a:latin typeface="Arial" panose="020B0604020202020204" pitchFamily="34" charset="0"/>
              </a:rPr>
              <a:t>makes isn‘t very good.</a:t>
            </a:r>
            <a:br>
              <a:rPr lang="en-US" altLang="zh-TW" b="0" i="0" dirty="0">
                <a:solidFill>
                  <a:srgbClr val="444444"/>
                </a:solidFill>
                <a:effectLst/>
                <a:latin typeface="Arial" panose="020B0604020202020204" pitchFamily="34" charset="0"/>
              </a:rPr>
            </a:br>
            <a:r>
              <a:rPr lang="en-US" altLang="zh-TW" b="0" i="0" dirty="0">
                <a:solidFill>
                  <a:srgbClr val="444444"/>
                </a:solidFill>
                <a:effectLst/>
                <a:latin typeface="Arial" panose="020B0604020202020204" pitchFamily="34" charset="0"/>
              </a:rPr>
              <a:t> </a:t>
            </a:r>
            <a:r>
              <a:rPr lang="zh-TW" altLang="en-US" b="0" i="0" dirty="0">
                <a:solidFill>
                  <a:srgbClr val="444444"/>
                </a:solidFill>
                <a:effectLst/>
                <a:latin typeface="Arial" panose="020B0604020202020204" pitchFamily="34" charset="0"/>
              </a:rPr>
              <a:t>有些義大利人不喜歡這個販賣機，覺得它做的披薩不好吃。</a:t>
            </a:r>
            <a:br>
              <a:rPr lang="zh-TW" altLang="en-US" dirty="0"/>
            </a:br>
            <a:r>
              <a:rPr lang="en-US" altLang="zh-TW" dirty="0"/>
              <a:t>4</a:t>
            </a:r>
            <a:br>
              <a:rPr lang="zh-TW" altLang="en-US" dirty="0"/>
            </a:br>
            <a:r>
              <a:rPr lang="en-US" altLang="zh-TW" b="0" i="0" dirty="0">
                <a:solidFill>
                  <a:srgbClr val="444444"/>
                </a:solidFill>
                <a:effectLst/>
                <a:latin typeface="Arial" panose="020B0604020202020204" pitchFamily="34" charset="0"/>
              </a:rPr>
              <a:t>Would you eat pizza from a vending machine? Maybe someone will make a machine</a:t>
            </a:r>
            <a:r>
              <a:rPr lang="zh-TW" altLang="en-US" b="0" i="0" dirty="0">
                <a:solidFill>
                  <a:srgbClr val="444444"/>
                </a:solidFill>
                <a:effectLst/>
                <a:latin typeface="Arial" panose="020B0604020202020204" pitchFamily="34" charset="0"/>
              </a:rPr>
              <a:t> </a:t>
            </a:r>
            <a:r>
              <a:rPr lang="en-US" altLang="zh-TW" b="0" i="0" dirty="0">
                <a:solidFill>
                  <a:srgbClr val="444444"/>
                </a:solidFill>
                <a:effectLst/>
                <a:latin typeface="Arial" panose="020B0604020202020204" pitchFamily="34" charset="0"/>
              </a:rPr>
              <a:t>like that in Taiwan! </a:t>
            </a:r>
            <a:br>
              <a:rPr lang="en-US" altLang="zh-TW" b="0" i="0" dirty="0">
                <a:solidFill>
                  <a:srgbClr val="444444"/>
                </a:solidFill>
                <a:effectLst/>
                <a:latin typeface="Arial" panose="020B0604020202020204" pitchFamily="34" charset="0"/>
              </a:rPr>
            </a:br>
            <a:r>
              <a:rPr lang="zh-TW" altLang="en-US" b="0" i="0" dirty="0">
                <a:solidFill>
                  <a:srgbClr val="444444"/>
                </a:solidFill>
                <a:effectLst/>
                <a:latin typeface="Arial" panose="020B0604020202020204" pitchFamily="34" charset="0"/>
              </a:rPr>
              <a:t>你願意吃販賣機做的披薩嗎？</a:t>
            </a:r>
            <a:br>
              <a:rPr lang="en-US" altLang="zh-TW" b="0" i="0" dirty="0">
                <a:solidFill>
                  <a:srgbClr val="444444"/>
                </a:solidFill>
                <a:effectLst/>
                <a:latin typeface="Arial" panose="020B0604020202020204" pitchFamily="34" charset="0"/>
              </a:rPr>
            </a:br>
            <a:r>
              <a:rPr lang="zh-TW" altLang="en-US" b="0" i="0" dirty="0">
                <a:solidFill>
                  <a:srgbClr val="444444"/>
                </a:solidFill>
                <a:effectLst/>
                <a:latin typeface="Arial" panose="020B0604020202020204" pitchFamily="34" charset="0"/>
              </a:rPr>
              <a:t>或許有一天台灣也開始賣！</a:t>
            </a:r>
            <a:endParaRPr lang="zh-TW" altLang="en-US" dirty="0"/>
          </a:p>
        </p:txBody>
      </p:sp>
    </p:spTree>
    <p:extLst>
      <p:ext uri="{BB962C8B-B14F-4D97-AF65-F5344CB8AC3E}">
        <p14:creationId xmlns:p14="http://schemas.microsoft.com/office/powerpoint/2010/main" val="341707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25CA6-E0F3-4560-923F-75715D8050F1}"/>
              </a:ext>
            </a:extLst>
          </p:cNvPr>
          <p:cNvSpPr>
            <a:spLocks noGrp="1"/>
          </p:cNvSpPr>
          <p:nvPr>
            <p:ph type="ctrTitle"/>
          </p:nvPr>
        </p:nvSpPr>
        <p:spPr>
          <a:xfrm>
            <a:off x="0" y="-70337"/>
            <a:ext cx="10058400" cy="7455876"/>
          </a:xfrm>
        </p:spPr>
        <p:txBody>
          <a:bodyPr>
            <a:normAutofit fontScale="90000"/>
          </a:bodyPr>
          <a:lstStyle/>
          <a:p>
            <a:pPr algn="l"/>
            <a:r>
              <a:rPr lang="en-US" altLang="zh-TW" b="0" i="0" dirty="0">
                <a:solidFill>
                  <a:srgbClr val="444444"/>
                </a:solidFill>
                <a:effectLst/>
                <a:latin typeface="Arial" panose="020B0604020202020204" pitchFamily="34" charset="0"/>
              </a:rPr>
              <a:t>Vocabulary</a:t>
            </a:r>
            <a:br>
              <a:rPr lang="en-US" altLang="zh-TW" dirty="0"/>
            </a:br>
            <a:br>
              <a:rPr lang="en-US" altLang="zh-TW" dirty="0"/>
            </a:br>
            <a:r>
              <a:rPr lang="zh-TW" altLang="en-US" b="0" i="0" dirty="0">
                <a:solidFill>
                  <a:srgbClr val="444444"/>
                </a:solidFill>
                <a:effectLst/>
                <a:latin typeface="Arial" panose="020B0604020202020204" pitchFamily="34" charset="0"/>
              </a:rPr>
              <a:t>披薩自動販賣機，讓你只要等三分鐘就可以吃到披薩。</a:t>
            </a:r>
            <a:br>
              <a:rPr lang="zh-TW" altLang="en-US" dirty="0"/>
            </a:br>
            <a:br>
              <a:rPr lang="zh-TW" altLang="en-US" dirty="0"/>
            </a:br>
            <a:r>
              <a:rPr lang="en-US" altLang="zh-TW" b="0" i="0" dirty="0">
                <a:solidFill>
                  <a:srgbClr val="444444"/>
                </a:solidFill>
                <a:effectLst/>
                <a:latin typeface="Arial" panose="020B0604020202020204" pitchFamily="34" charset="0"/>
              </a:rPr>
              <a:t>1. Minute </a:t>
            </a:r>
            <a:r>
              <a:rPr lang="zh-TW" altLang="en-US" b="0" i="0" dirty="0">
                <a:solidFill>
                  <a:srgbClr val="444444"/>
                </a:solidFill>
                <a:effectLst/>
                <a:latin typeface="Arial" panose="020B0604020202020204" pitchFamily="34" charset="0"/>
              </a:rPr>
              <a:t>分鐘。</a:t>
            </a:r>
            <a:br>
              <a:rPr lang="zh-TW" altLang="en-US" dirty="0"/>
            </a:br>
            <a:r>
              <a:rPr lang="en-US" altLang="zh-TW" b="0" i="0" dirty="0">
                <a:solidFill>
                  <a:srgbClr val="444444"/>
                </a:solidFill>
                <a:effectLst/>
                <a:latin typeface="Arial" panose="020B0604020202020204" pitchFamily="34" charset="0"/>
              </a:rPr>
              <a:t>Are you hungry? </a:t>
            </a:r>
            <a:r>
              <a:rPr lang="zh-TW" altLang="en-US" b="0" i="0" dirty="0">
                <a:solidFill>
                  <a:srgbClr val="444444"/>
                </a:solidFill>
                <a:effectLst/>
                <a:latin typeface="Arial" panose="020B0604020202020204" pitchFamily="34" charset="0"/>
              </a:rPr>
              <a:t>肚子餓了嗎？</a:t>
            </a:r>
            <a:br>
              <a:rPr lang="zh-TW" altLang="en-US" dirty="0"/>
            </a:br>
            <a:r>
              <a:rPr lang="en-US" altLang="zh-TW" b="0" i="0" dirty="0">
                <a:solidFill>
                  <a:srgbClr val="444444"/>
                </a:solidFill>
                <a:effectLst/>
                <a:latin typeface="Arial" panose="020B0604020202020204" pitchFamily="34" charset="0"/>
              </a:rPr>
              <a:t>Yeah, very much so. </a:t>
            </a:r>
            <a:r>
              <a:rPr lang="zh-TW" altLang="en-US" b="0" i="0" dirty="0">
                <a:solidFill>
                  <a:srgbClr val="444444"/>
                </a:solidFill>
                <a:effectLst/>
                <a:latin typeface="Arial" panose="020B0604020202020204" pitchFamily="34" charset="0"/>
              </a:rPr>
              <a:t>很餓了。</a:t>
            </a:r>
            <a:br>
              <a:rPr lang="zh-TW" altLang="en-US" dirty="0"/>
            </a:br>
            <a:r>
              <a:rPr lang="en-US" altLang="zh-TW" b="0" i="0" dirty="0">
                <a:solidFill>
                  <a:srgbClr val="444444"/>
                </a:solidFill>
                <a:effectLst/>
                <a:latin typeface="Arial" panose="020B0604020202020204" pitchFamily="34" charset="0"/>
              </a:rPr>
              <a:t>This will only take 5 minutes. </a:t>
            </a:r>
            <a:br>
              <a:rPr lang="en-US" altLang="zh-TW" b="0" i="0" dirty="0">
                <a:solidFill>
                  <a:srgbClr val="444444"/>
                </a:solidFill>
                <a:effectLst/>
                <a:latin typeface="Arial" panose="020B0604020202020204" pitchFamily="34" charset="0"/>
              </a:rPr>
            </a:br>
            <a:r>
              <a:rPr lang="zh-TW" altLang="en-US" b="0" i="0" dirty="0">
                <a:solidFill>
                  <a:srgbClr val="444444"/>
                </a:solidFill>
                <a:effectLst/>
                <a:latin typeface="Arial" panose="020B0604020202020204" pitchFamily="34" charset="0"/>
              </a:rPr>
              <a:t>這只需要五分鐘。</a:t>
            </a:r>
            <a:br>
              <a:rPr lang="zh-TW" altLang="en-US" dirty="0"/>
            </a:br>
            <a:r>
              <a:rPr lang="en-US" altLang="zh-TW" b="0" i="0" dirty="0">
                <a:solidFill>
                  <a:srgbClr val="444444"/>
                </a:solidFill>
                <a:effectLst/>
                <a:latin typeface="Arial" panose="020B0604020202020204" pitchFamily="34" charset="0"/>
              </a:rPr>
              <a:t>Five minutes is too long. </a:t>
            </a:r>
            <a:r>
              <a:rPr lang="zh-TW" altLang="en-US" b="0" i="0" dirty="0">
                <a:solidFill>
                  <a:srgbClr val="444444"/>
                </a:solidFill>
                <a:effectLst/>
                <a:latin typeface="Arial" panose="020B0604020202020204" pitchFamily="34" charset="0"/>
              </a:rPr>
              <a:t>五分鐘太久了。</a:t>
            </a:r>
            <a:endParaRPr lang="zh-TW" altLang="en-US" dirty="0"/>
          </a:p>
        </p:txBody>
      </p:sp>
    </p:spTree>
    <p:extLst>
      <p:ext uri="{BB962C8B-B14F-4D97-AF65-F5344CB8AC3E}">
        <p14:creationId xmlns:p14="http://schemas.microsoft.com/office/powerpoint/2010/main" val="1988617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25CA6-E0F3-4560-923F-75715D8050F1}"/>
              </a:ext>
            </a:extLst>
          </p:cNvPr>
          <p:cNvSpPr>
            <a:spLocks noGrp="1"/>
          </p:cNvSpPr>
          <p:nvPr>
            <p:ph type="ctrTitle"/>
          </p:nvPr>
        </p:nvSpPr>
        <p:spPr>
          <a:xfrm>
            <a:off x="0" y="1"/>
            <a:ext cx="9777046" cy="7686988"/>
          </a:xfrm>
        </p:spPr>
        <p:txBody>
          <a:bodyPr>
            <a:normAutofit fontScale="90000"/>
          </a:bodyPr>
          <a:lstStyle/>
          <a:p>
            <a:pPr algn="l"/>
            <a:r>
              <a:rPr lang="en-US" altLang="zh-TW" b="0" i="0" dirty="0">
                <a:solidFill>
                  <a:srgbClr val="444444"/>
                </a:solidFill>
                <a:effectLst/>
                <a:latin typeface="Arial" panose="020B0604020202020204" pitchFamily="34" charset="0"/>
              </a:rPr>
              <a:t>2. Whenever </a:t>
            </a:r>
            <a:r>
              <a:rPr lang="zh-TW" altLang="en-US" b="0" i="0" dirty="0">
                <a:solidFill>
                  <a:srgbClr val="444444"/>
                </a:solidFill>
                <a:effectLst/>
                <a:latin typeface="Arial" panose="020B0604020202020204" pitchFamily="34" charset="0"/>
              </a:rPr>
              <a:t>不論何時。</a:t>
            </a:r>
            <a:br>
              <a:rPr lang="zh-TW" altLang="en-US" dirty="0"/>
            </a:br>
            <a:r>
              <a:rPr lang="en-US" altLang="zh-TW" b="0" i="0" dirty="0">
                <a:solidFill>
                  <a:srgbClr val="444444"/>
                </a:solidFill>
                <a:effectLst/>
                <a:latin typeface="Arial" panose="020B0604020202020204" pitchFamily="34" charset="0"/>
              </a:rPr>
              <a:t>You can have pizza whenever you want! </a:t>
            </a:r>
            <a:r>
              <a:rPr lang="zh-TW" altLang="en-US" b="0" i="0" dirty="0">
                <a:solidFill>
                  <a:srgbClr val="444444"/>
                </a:solidFill>
                <a:effectLst/>
                <a:latin typeface="Arial" panose="020B0604020202020204" pitchFamily="34" charset="0"/>
              </a:rPr>
              <a:t>你什麼時候想吃披薩就可以吃！</a:t>
            </a:r>
            <a:br>
              <a:rPr lang="zh-TW" altLang="en-US" dirty="0"/>
            </a:br>
            <a:r>
              <a:rPr lang="en-US" altLang="zh-TW" b="0" i="0" dirty="0">
                <a:solidFill>
                  <a:srgbClr val="444444"/>
                </a:solidFill>
                <a:effectLst/>
                <a:latin typeface="Arial" panose="020B0604020202020204" pitchFamily="34" charset="0"/>
              </a:rPr>
              <a:t>How about now? </a:t>
            </a:r>
            <a:r>
              <a:rPr lang="zh-TW" altLang="en-US" b="0" i="0" dirty="0">
                <a:solidFill>
                  <a:srgbClr val="444444"/>
                </a:solidFill>
                <a:effectLst/>
                <a:latin typeface="Arial" panose="020B0604020202020204" pitchFamily="34" charset="0"/>
              </a:rPr>
              <a:t>現在可以嗎？</a:t>
            </a:r>
            <a:br>
              <a:rPr lang="zh-TW" altLang="en-US" dirty="0"/>
            </a:br>
            <a:r>
              <a:rPr lang="en-US" altLang="zh-TW" b="0" i="0" dirty="0">
                <a:solidFill>
                  <a:srgbClr val="444444"/>
                </a:solidFill>
                <a:effectLst/>
                <a:latin typeface="Arial" panose="020B0604020202020204" pitchFamily="34" charset="0"/>
              </a:rPr>
              <a:t>I want a seafood pizza. </a:t>
            </a:r>
            <a:r>
              <a:rPr lang="zh-TW" altLang="en-US" b="0" i="0" dirty="0">
                <a:solidFill>
                  <a:srgbClr val="444444"/>
                </a:solidFill>
                <a:effectLst/>
                <a:latin typeface="Arial" panose="020B0604020202020204" pitchFamily="34" charset="0"/>
              </a:rPr>
              <a:t>我想要一個海鮮披薩。</a:t>
            </a:r>
            <a:br>
              <a:rPr lang="zh-TW" altLang="en-US" dirty="0"/>
            </a:br>
            <a:br>
              <a:rPr lang="zh-TW" altLang="en-US" dirty="0"/>
            </a:br>
            <a:r>
              <a:rPr lang="en-US" altLang="zh-TW" b="0" i="0" dirty="0">
                <a:solidFill>
                  <a:srgbClr val="444444"/>
                </a:solidFill>
                <a:effectLst/>
                <a:latin typeface="Arial" panose="020B0604020202020204" pitchFamily="34" charset="0"/>
              </a:rPr>
              <a:t>3. Choose </a:t>
            </a:r>
            <a:r>
              <a:rPr lang="zh-TW" altLang="en-US" b="0" i="0" dirty="0">
                <a:solidFill>
                  <a:srgbClr val="444444"/>
                </a:solidFill>
                <a:effectLst/>
                <a:latin typeface="Arial" panose="020B0604020202020204" pitchFamily="34" charset="0"/>
              </a:rPr>
              <a:t>選擇。</a:t>
            </a:r>
            <a:br>
              <a:rPr lang="zh-TW" altLang="en-US" dirty="0"/>
            </a:br>
            <a:r>
              <a:rPr lang="en-US" altLang="zh-TW" b="0" i="0" dirty="0">
                <a:solidFill>
                  <a:srgbClr val="444444"/>
                </a:solidFill>
                <a:effectLst/>
                <a:latin typeface="Arial" panose="020B0604020202020204" pitchFamily="34" charset="0"/>
              </a:rPr>
              <a:t>Sure, and choose one more. </a:t>
            </a:r>
            <a:r>
              <a:rPr lang="zh-TW" altLang="en-US" b="0" i="0" dirty="0">
                <a:solidFill>
                  <a:srgbClr val="444444"/>
                </a:solidFill>
                <a:effectLst/>
                <a:latin typeface="Arial" panose="020B0604020202020204" pitchFamily="34" charset="0"/>
              </a:rPr>
              <a:t>當然，你還可以再選一個。</a:t>
            </a:r>
            <a:br>
              <a:rPr lang="zh-TW" altLang="en-US" dirty="0"/>
            </a:br>
            <a:r>
              <a:rPr lang="en-US" altLang="zh-TW" b="0" i="0" dirty="0">
                <a:solidFill>
                  <a:srgbClr val="444444"/>
                </a:solidFill>
                <a:effectLst/>
                <a:latin typeface="Arial" panose="020B0604020202020204" pitchFamily="34" charset="0"/>
              </a:rPr>
              <a:t>I'll choose a Margherita. </a:t>
            </a:r>
            <a:r>
              <a:rPr lang="zh-TW" altLang="en-US" b="0" i="0" dirty="0">
                <a:solidFill>
                  <a:srgbClr val="444444"/>
                </a:solidFill>
                <a:effectLst/>
                <a:latin typeface="Arial" panose="020B0604020202020204" pitchFamily="34" charset="0"/>
              </a:rPr>
              <a:t>我選瑪格麗特披薩。</a:t>
            </a:r>
            <a:endParaRPr lang="zh-TW" altLang="en-US" dirty="0"/>
          </a:p>
        </p:txBody>
      </p:sp>
    </p:spTree>
    <p:extLst>
      <p:ext uri="{BB962C8B-B14F-4D97-AF65-F5344CB8AC3E}">
        <p14:creationId xmlns:p14="http://schemas.microsoft.com/office/powerpoint/2010/main" val="88999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CCAEDE-ED83-468D-B3EE-127295D3D46C}"/>
              </a:ext>
            </a:extLst>
          </p:cNvPr>
          <p:cNvSpPr>
            <a:spLocks noGrp="1"/>
          </p:cNvSpPr>
          <p:nvPr>
            <p:ph type="ctrTitle"/>
          </p:nvPr>
        </p:nvSpPr>
        <p:spPr>
          <a:xfrm>
            <a:off x="120581" y="110532"/>
            <a:ext cx="10018206" cy="7661868"/>
          </a:xfrm>
        </p:spPr>
        <p:txBody>
          <a:bodyPr>
            <a:normAutofit/>
          </a:bodyPr>
          <a:lstStyle/>
          <a:p>
            <a:pPr algn="l"/>
            <a:r>
              <a:rPr lang="en-US" altLang="zh-TW" b="0" i="0" dirty="0">
                <a:solidFill>
                  <a:srgbClr val="444444"/>
                </a:solidFill>
                <a:effectLst/>
                <a:latin typeface="Arial" panose="020B0604020202020204" pitchFamily="34" charset="0"/>
              </a:rPr>
              <a:t>4. Everyone </a:t>
            </a:r>
            <a:r>
              <a:rPr lang="zh-TW" altLang="en-US" b="0" i="0" dirty="0">
                <a:solidFill>
                  <a:srgbClr val="444444"/>
                </a:solidFill>
                <a:effectLst/>
                <a:latin typeface="Arial" panose="020B0604020202020204" pitchFamily="34" charset="0"/>
              </a:rPr>
              <a:t>每個人。</a:t>
            </a:r>
            <a:br>
              <a:rPr lang="en-US" altLang="zh-TW" b="0" i="0" dirty="0">
                <a:solidFill>
                  <a:srgbClr val="444444"/>
                </a:solidFill>
                <a:effectLst/>
                <a:latin typeface="Arial" panose="020B0604020202020204" pitchFamily="34" charset="0"/>
              </a:rPr>
            </a:br>
            <a:br>
              <a:rPr lang="zh-TW" altLang="en-US" dirty="0"/>
            </a:br>
            <a:r>
              <a:rPr lang="en-US" altLang="zh-TW" b="0" i="0" dirty="0">
                <a:solidFill>
                  <a:srgbClr val="444444"/>
                </a:solidFill>
                <a:effectLst/>
                <a:latin typeface="Arial" panose="020B0604020202020204" pitchFamily="34" charset="0"/>
              </a:rPr>
              <a:t>Everyone likes ice cream.</a:t>
            </a:r>
            <a:br>
              <a:rPr lang="en-US" altLang="zh-TW" b="0" i="0" dirty="0">
                <a:solidFill>
                  <a:srgbClr val="444444"/>
                </a:solidFill>
                <a:effectLst/>
                <a:latin typeface="Arial" panose="020B0604020202020204" pitchFamily="34" charset="0"/>
              </a:rPr>
            </a:br>
            <a:r>
              <a:rPr lang="zh-TW" altLang="en-US" b="0" i="0" dirty="0">
                <a:solidFill>
                  <a:srgbClr val="444444"/>
                </a:solidFill>
                <a:effectLst/>
                <a:latin typeface="Arial" panose="020B0604020202020204" pitchFamily="34" charset="0"/>
              </a:rPr>
              <a:t>每個人都喜歡冰淇淋。</a:t>
            </a:r>
            <a:br>
              <a:rPr lang="en-US" altLang="zh-TW" b="0" i="0" dirty="0">
                <a:solidFill>
                  <a:srgbClr val="444444"/>
                </a:solidFill>
                <a:effectLst/>
                <a:latin typeface="Arial" panose="020B0604020202020204" pitchFamily="34" charset="0"/>
              </a:rPr>
            </a:br>
            <a:br>
              <a:rPr lang="en-US" altLang="zh-TW" b="0" i="0" dirty="0">
                <a:solidFill>
                  <a:srgbClr val="444444"/>
                </a:solidFill>
                <a:effectLst/>
                <a:latin typeface="Arial" panose="020B0604020202020204" pitchFamily="34" charset="0"/>
              </a:rPr>
            </a:br>
            <a:r>
              <a:rPr lang="en-US" altLang="zh-TW" b="0" i="0" dirty="0">
                <a:solidFill>
                  <a:srgbClr val="444444"/>
                </a:solidFill>
                <a:effectLst/>
                <a:latin typeface="Arial" panose="020B0604020202020204" pitchFamily="34" charset="0"/>
              </a:rPr>
              <a:t>That's not true. I don’t. </a:t>
            </a:r>
            <a:br>
              <a:rPr lang="en-US" altLang="zh-TW" b="0" i="0" dirty="0">
                <a:solidFill>
                  <a:srgbClr val="444444"/>
                </a:solidFill>
                <a:effectLst/>
                <a:latin typeface="Arial" panose="020B0604020202020204" pitchFamily="34" charset="0"/>
              </a:rPr>
            </a:br>
            <a:r>
              <a:rPr lang="zh-TW" altLang="en-US" b="0" i="0" dirty="0">
                <a:solidFill>
                  <a:srgbClr val="444444"/>
                </a:solidFill>
                <a:effectLst/>
                <a:latin typeface="Arial" panose="020B0604020202020204" pitchFamily="34" charset="0"/>
              </a:rPr>
              <a:t>不對，我就不喜歡。</a:t>
            </a:r>
            <a:br>
              <a:rPr lang="en-US" altLang="zh-TW" b="0" i="0" dirty="0">
                <a:solidFill>
                  <a:srgbClr val="444444"/>
                </a:solidFill>
                <a:effectLst/>
                <a:latin typeface="Arial" panose="020B0604020202020204" pitchFamily="34" charset="0"/>
              </a:rPr>
            </a:br>
            <a:br>
              <a:rPr lang="en-US" altLang="zh-TW" b="0" i="0" dirty="0">
                <a:solidFill>
                  <a:srgbClr val="444444"/>
                </a:solidFill>
                <a:effectLst/>
                <a:latin typeface="Arial" panose="020B0604020202020204" pitchFamily="34" charset="0"/>
              </a:rPr>
            </a:br>
            <a:r>
              <a:rPr lang="en-US" altLang="zh-TW" b="0" i="0" dirty="0">
                <a:solidFill>
                  <a:srgbClr val="444444"/>
                </a:solidFill>
                <a:effectLst/>
                <a:latin typeface="Arial" panose="020B0604020202020204" pitchFamily="34" charset="0"/>
              </a:rPr>
              <a:t>Why not? </a:t>
            </a:r>
            <a:r>
              <a:rPr lang="zh-TW" altLang="en-US" b="0" i="0" dirty="0">
                <a:solidFill>
                  <a:srgbClr val="444444"/>
                </a:solidFill>
                <a:effectLst/>
                <a:latin typeface="Arial" panose="020B0604020202020204" pitchFamily="34" charset="0"/>
              </a:rPr>
              <a:t>為什麼呢？</a:t>
            </a:r>
            <a:br>
              <a:rPr lang="en-US" altLang="zh-TW" b="0" i="0" dirty="0">
                <a:solidFill>
                  <a:srgbClr val="444444"/>
                </a:solidFill>
                <a:effectLst/>
                <a:latin typeface="Arial" panose="020B0604020202020204" pitchFamily="34" charset="0"/>
              </a:rPr>
            </a:br>
            <a:r>
              <a:rPr lang="en-US" altLang="zh-TW" b="0" i="0" dirty="0">
                <a:solidFill>
                  <a:srgbClr val="444444"/>
                </a:solidFill>
                <a:effectLst/>
                <a:latin typeface="Arial" panose="020B0604020202020204" pitchFamily="34" charset="0"/>
              </a:rPr>
              <a:t>I'm allergic to milk. </a:t>
            </a:r>
            <a:br>
              <a:rPr lang="en-US" altLang="zh-TW" b="0" i="0" dirty="0">
                <a:solidFill>
                  <a:srgbClr val="444444"/>
                </a:solidFill>
                <a:effectLst/>
                <a:latin typeface="Arial" panose="020B0604020202020204" pitchFamily="34" charset="0"/>
              </a:rPr>
            </a:br>
            <a:r>
              <a:rPr lang="zh-TW" altLang="en-US" b="0" i="0" dirty="0">
                <a:solidFill>
                  <a:srgbClr val="444444"/>
                </a:solidFill>
                <a:effectLst/>
                <a:latin typeface="Arial" panose="020B0604020202020204" pitchFamily="34" charset="0"/>
              </a:rPr>
              <a:t>我對牛奶過敏。</a:t>
            </a:r>
            <a:endParaRPr lang="zh-TW" altLang="en-US" dirty="0"/>
          </a:p>
        </p:txBody>
      </p:sp>
    </p:spTree>
    <p:extLst>
      <p:ext uri="{BB962C8B-B14F-4D97-AF65-F5344CB8AC3E}">
        <p14:creationId xmlns:p14="http://schemas.microsoft.com/office/powerpoint/2010/main" val="340645566"/>
      </p:ext>
    </p:extLst>
  </p:cSld>
  <p:clrMapOvr>
    <a:masterClrMapping/>
  </p:clrMapOvr>
</p:sld>
</file>

<file path=ppt/theme/theme1.xml><?xml version="1.0" encoding="utf-8"?>
<a:theme xmlns:a="http://schemas.openxmlformats.org/drawingml/2006/main" name="Office 佈景主題">
  <a:themeElements>
    <a:clrScheme name="Custom 2">
      <a:dk1>
        <a:sysClr val="windowText" lastClr="000000"/>
      </a:dk1>
      <a:lt1>
        <a:sysClr val="window" lastClr="FFFFFF"/>
      </a:lt1>
      <a:dk2>
        <a:srgbClr val="C00000"/>
      </a:dk2>
      <a:lt2>
        <a:srgbClr val="E7E6E6"/>
      </a:lt2>
      <a:accent1>
        <a:srgbClr val="4472C4"/>
      </a:accent1>
      <a:accent2>
        <a:srgbClr val="F5A630"/>
      </a:accent2>
      <a:accent3>
        <a:srgbClr val="E10B6B"/>
      </a:accent3>
      <a:accent4>
        <a:srgbClr val="FFC000"/>
      </a:accent4>
      <a:accent5>
        <a:srgbClr val="5B9BD5"/>
      </a:accent5>
      <a:accent6>
        <a:srgbClr val="79B33B"/>
      </a:accent6>
      <a:hlink>
        <a:srgbClr val="0563C1"/>
      </a:hlink>
      <a:folHlink>
        <a:srgbClr val="C00000"/>
      </a:folHlink>
    </a:clrScheme>
    <a:fontScheme name="Custom 2">
      <a:majorFont>
        <a:latin typeface="Sagona Book"/>
        <a:ea typeface=""/>
        <a:cs typeface=""/>
      </a:majorFont>
      <a:minorFont>
        <a:latin typeface="Sagona Extra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1756282_TF67266379_Win32" id="{6702A105-54AE-47BC-9C80-7CF97B9048D1}" vid="{91948A8A-7D22-43B8-97AB-AC6341A5A106}"/>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1995</TotalTime>
  <Words>1297</Words>
  <Application>Microsoft Office PowerPoint</Application>
  <PresentationFormat>自訂</PresentationFormat>
  <Paragraphs>135</Paragraphs>
  <Slides>22</Slides>
  <Notes>4</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22</vt:i4>
      </vt:variant>
    </vt:vector>
  </HeadingPairs>
  <TitlesOfParts>
    <vt:vector size="30" baseType="lpstr">
      <vt:lpstr>Microsoft JhengHei UI</vt:lpstr>
      <vt:lpstr>Microsoft JhengHei UI Light</vt:lpstr>
      <vt:lpstr>微軟正黑體</vt:lpstr>
      <vt:lpstr>微軟正黑體</vt:lpstr>
      <vt:lpstr>Arial</vt:lpstr>
      <vt:lpstr>Arial Black</vt:lpstr>
      <vt:lpstr>Sagona ExtraLight</vt:lpstr>
      <vt:lpstr>Office 佈景主題</vt:lpstr>
      <vt:lpstr>書籤鳥</vt:lpstr>
      <vt:lpstr>早自修 7:50~8:05  MSSR晨讀 請安靜閱讀 共讀班書【激流三勇士】   </vt:lpstr>
      <vt:lpstr>8:05             考1200單  8:20  介紹下周一考題  8:25   ICRT  FOR  KID </vt:lpstr>
      <vt:lpstr>Pizza Vending Machine 1 We talk a lot about pizza here on News for Kids. We can‘t help it, it’s one of our favorite foods!  大家都很喜歡吃披薩吧！  Pizza tastes so good! But the bad part about ordering pizza... is waiting half an hour for it to arrive! 披薩超好吃，但每次都要等上半小時,太久了！</vt:lpstr>
      <vt:lpstr>2 But what if you could get pizza whenever you want? Maybe with a vending machine! Someone has done that in Italy!  The machine sells small pizzas for pretty cheap. And it only takes about 3 minutes! 義大利有人發明了披薩販賣機，只要三分鍾就可以吃到披薩！</vt:lpstr>
      <vt:lpstr>3 Not everyone in Italy likes the machine, though. They think the pizza it makes isn‘t very good.  有些義大利人不喜歡這個販賣機，覺得它做的披薩不好吃。 4 Would you eat pizza from a vending machine? Maybe someone will make a machine like that in Taiwan!  你願意吃販賣機做的披薩嗎？ 或許有一天台灣也開始賣！</vt:lpstr>
      <vt:lpstr>Vocabulary  披薩自動販賣機，讓你只要等三分鐘就可以吃到披薩。  1. Minute 分鐘。 Are you hungry? 肚子餓了嗎？ Yeah, very much so. 很餓了。 This will only take 5 minutes.  這只需要五分鐘。 Five minutes is too long. 五分鐘太久了。</vt:lpstr>
      <vt:lpstr>2. Whenever 不論何時。 You can have pizza whenever you want! 你什麼時候想吃披薩就可以吃！ How about now? 現在可以嗎？ I want a seafood pizza. 我想要一個海鮮披薩。  3. Choose 選擇。 Sure, and choose one more. 當然，你還可以再選一個。 I'll choose a Margherita. 我選瑪格麗特披薩。</vt:lpstr>
      <vt:lpstr>4. Everyone 每個人。  Everyone likes ice cream. 每個人都喜歡冰淇淋。  That's not true. I don’t.  不對，我就不喜歡。  Why not? 為什麼呢？ I'm allergic to milk.  我對牛奶過敏。</vt:lpstr>
      <vt:lpstr>Would you read the words with me? minute 分鐘 whenever 不論何時 choose 選擇 everyone 每個人  Quiz  1. What food are we talking about? A. Hamburgers B. Hotdogs C. Pizza</vt:lpstr>
      <vt:lpstr>2. Where is the pizza vending machine? A. In Taiwan B. In Italy C. In Japan  3. What do Italians think about the vending machine pizza? A. They don't think it's very good. B. They love it! C. They wish they had popsicles instead.</vt:lpstr>
      <vt:lpstr>作業未完成的同學</vt:lpstr>
      <vt:lpstr>PowerPoint 簡報</vt:lpstr>
      <vt:lpstr>週五課表</vt:lpstr>
      <vt:lpstr>PowerPoint 簡報</vt:lpstr>
      <vt:lpstr>書籤鳥</vt:lpstr>
      <vt:lpstr>書籤鳥</vt:lpstr>
      <vt:lpstr>PowerPoint 簡報</vt:lpstr>
      <vt:lpstr>PowerPoint 簡報</vt:lpstr>
      <vt:lpstr>盛飯、用餐 中午量體溫  １２：１５潔牙 １２：２５午睡 </vt:lpstr>
      <vt:lpstr>PowerPoint 簡報</vt:lpstr>
      <vt:lpstr>書籤鳥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書籤鳥</dc:title>
  <dc:creator>瓊文 張</dc:creator>
  <cp:lastModifiedBy>瓊文 張</cp:lastModifiedBy>
  <cp:revision>21</cp:revision>
  <dcterms:created xsi:type="dcterms:W3CDTF">2021-08-31T13:24:41Z</dcterms:created>
  <dcterms:modified xsi:type="dcterms:W3CDTF">2021-09-30T19:23:09Z</dcterms:modified>
</cp:coreProperties>
</file>