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7" r:id="rId2"/>
    <p:sldId id="279" r:id="rId3"/>
    <p:sldId id="286" r:id="rId4"/>
    <p:sldId id="283" r:id="rId5"/>
    <p:sldId id="256" r:id="rId6"/>
    <p:sldId id="273" r:id="rId7"/>
    <p:sldId id="259" r:id="rId8"/>
    <p:sldId id="277" r:id="rId9"/>
    <p:sldId id="267" r:id="rId10"/>
    <p:sldId id="276" r:id="rId11"/>
    <p:sldId id="274" r:id="rId12"/>
    <p:sldId id="261" r:id="rId13"/>
    <p:sldId id="284" r:id="rId14"/>
    <p:sldId id="275" r:id="rId15"/>
    <p:sldId id="285" r:id="rId16"/>
    <p:sldId id="278" r:id="rId17"/>
    <p:sldId id="264" r:id="rId18"/>
  </p:sldIdLst>
  <p:sldSz cx="10058400" cy="7772400"/>
  <p:notesSz cx="6858000" cy="9144000"/>
  <p:defaultTextStyle>
    <a:defPPr rtl="0">
      <a:defRPr lang="zh-cn"/>
    </a:defPPr>
    <a:lvl1pPr marL="0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  <a:srgbClr val="79B33B"/>
    <a:srgbClr val="E10B6B"/>
    <a:srgbClr val="FE6547"/>
    <a:srgbClr val="A7CEAF"/>
    <a:srgbClr val="196E93"/>
    <a:srgbClr val="B31E24"/>
    <a:srgbClr val="8E171B"/>
    <a:srgbClr val="E00C6B"/>
    <a:srgbClr val="F5A6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5013" autoAdjust="0"/>
  </p:normalViewPr>
  <p:slideViewPr>
    <p:cSldViewPr snapToGrid="0">
      <p:cViewPr varScale="1">
        <p:scale>
          <a:sx n="76" d="100"/>
          <a:sy n="76" d="100"/>
        </p:scale>
        <p:origin x="1454" y="4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391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預留位置 1">
            <a:extLst>
              <a:ext uri="{FF2B5EF4-FFF2-40B4-BE49-F238E27FC236}">
                <a16:creationId xmlns:a16="http://schemas.microsoft.com/office/drawing/2014/main" id="{E4C63E35-FD7C-427B-97DA-1133B03712F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BB9664A7-AD9F-48E7-86FC-1E936147C90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A7DFF588-8810-4702-A7E9-883B039BEB52}" type="datetime1">
              <a:rPr lang="zh-TW" altLang="en-US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2021/10/5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CA39DA8E-4542-43E2-9701-4506C2C7842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5" name="投影片編號預留位置 4">
            <a:extLst>
              <a:ext uri="{FF2B5EF4-FFF2-40B4-BE49-F238E27FC236}">
                <a16:creationId xmlns:a16="http://schemas.microsoft.com/office/drawing/2014/main" id="{470C264E-B34F-4064-991D-993BC4903CC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3BCFD142-9AF3-4DFE-8E95-BC80A5A1A160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‹#›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320639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預留位置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noProof="0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6BE6DB1B-C476-4153-9D41-97B7E40374EF}" type="datetime1">
              <a:rPr lang="zh-TW" altLang="en-US" noProof="0" smtClean="0"/>
              <a:t>2021/10/5</a:t>
            </a:fld>
            <a:endParaRPr lang="zh-TW" altLang="en-US" noProof="0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43000"/>
            <a:ext cx="3994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zh-TW" altLang="en-US" noProof="0"/>
          </a:p>
        </p:txBody>
      </p:sp>
      <p:sp>
        <p:nvSpPr>
          <p:cNvPr id="5" name="備忘稿預留位置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zh-TW" altLang="en-US" noProof="0"/>
              <a:t>按一下以編輯母片文字樣式</a:t>
            </a:r>
          </a:p>
          <a:p>
            <a:pPr lvl="1" rtl="0"/>
            <a:r>
              <a:rPr lang="zh-TW" altLang="en-US" noProof="0"/>
              <a:t>第二層</a:t>
            </a:r>
          </a:p>
          <a:p>
            <a:pPr lvl="2" rtl="0"/>
            <a:r>
              <a:rPr lang="zh-TW" altLang="en-US" noProof="0"/>
              <a:t>第三層</a:t>
            </a:r>
          </a:p>
          <a:p>
            <a:pPr lvl="3" rtl="0"/>
            <a:r>
              <a:rPr lang="zh-TW" altLang="en-US" noProof="0"/>
              <a:t>第四層</a:t>
            </a:r>
          </a:p>
          <a:p>
            <a:pPr lvl="4" rtl="0"/>
            <a:r>
              <a:rPr lang="zh-TW" altLang="en-US" noProof="0"/>
              <a:t>第五層</a:t>
            </a:r>
          </a:p>
        </p:txBody>
      </p:sp>
      <p:sp>
        <p:nvSpPr>
          <p:cNvPr id="6" name="頁尾預留位置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noProof="0"/>
          </a:p>
        </p:txBody>
      </p:sp>
      <p:sp>
        <p:nvSpPr>
          <p:cNvPr id="7" name="投影片編號預留位置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C1642173-6783-472C-8D96-A8A78BBDF2E6}" type="slidenum">
              <a:rPr lang="en-US" altLang="zh-TW" noProof="0" smtClean="0"/>
              <a:pPr/>
              <a:t>‹#›</a:t>
            </a:fld>
            <a:endParaRPr lang="zh-TW" altLang="en-US" noProof="0"/>
          </a:p>
        </p:txBody>
      </p:sp>
    </p:spTree>
    <p:extLst>
      <p:ext uri="{BB962C8B-B14F-4D97-AF65-F5344CB8AC3E}">
        <p14:creationId xmlns:p14="http://schemas.microsoft.com/office/powerpoint/2010/main" val="5231390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1018824" rtl="0" eaLnBrk="1" latinLnBrk="0" hangingPunct="1">
      <a:defRPr sz="1337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1pPr>
    <a:lvl2pPr marL="509412" algn="l" defTabSz="1018824" rtl="0" eaLnBrk="1" latinLnBrk="0" hangingPunct="1">
      <a:defRPr sz="1337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2pPr>
    <a:lvl3pPr marL="1018824" algn="l" defTabSz="1018824" rtl="0" eaLnBrk="1" latinLnBrk="0" hangingPunct="1">
      <a:defRPr sz="1337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3pPr>
    <a:lvl4pPr marL="1528237" algn="l" defTabSz="1018824" rtl="0" eaLnBrk="1" latinLnBrk="0" hangingPunct="1">
      <a:defRPr sz="1337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4pPr>
    <a:lvl5pPr marL="2037649" algn="l" defTabSz="1018824" rtl="0" eaLnBrk="1" latinLnBrk="0" hangingPunct="1">
      <a:defRPr sz="1337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5pPr>
    <a:lvl6pPr marL="2547061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預留位置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C1642173-6783-472C-8D96-A8A78BBDF2E6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83210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預留位置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C1642173-6783-472C-8D96-A8A78BBDF2E6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7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89736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預留位置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C1642173-6783-472C-8D96-A8A78BBDF2E6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10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520844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預留位置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C1642173-6783-472C-8D96-A8A78BBDF2E6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12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485105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預留位置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C1642173-6783-472C-8D96-A8A78BBDF2E6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17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021474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圖片版面配置區 26">
            <a:extLst>
              <a:ext uri="{FF2B5EF4-FFF2-40B4-BE49-F238E27FC236}">
                <a16:creationId xmlns:a16="http://schemas.microsoft.com/office/drawing/2014/main" id="{05BF05FD-FF7C-42B2-9311-59BEDF494E9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57200" y="469900"/>
            <a:ext cx="2194560" cy="6858000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defRPr>
            </a:lvl1pPr>
          </a:lstStyle>
          <a:p>
            <a:pPr rtl="0"/>
            <a:r>
              <a:rPr lang="zh-TW" altLang="en-US" noProof="0"/>
              <a:t>按一下圖示以新增圖片</a:t>
            </a:r>
          </a:p>
        </p:txBody>
      </p:sp>
      <p:sp>
        <p:nvSpPr>
          <p:cNvPr id="8" name="Title 7" hidden="1">
            <a:extLst>
              <a:ext uri="{FF2B5EF4-FFF2-40B4-BE49-F238E27FC236}">
                <a16:creationId xmlns:a16="http://schemas.microsoft.com/office/drawing/2014/main" id="{C0A6D734-7788-4C17-B703-28E84C483A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425610"/>
          </a:xfrm>
        </p:spPr>
        <p:txBody>
          <a:bodyPr rtlCol="0"/>
          <a:lstStyle/>
          <a:p>
            <a:pPr rtl="0"/>
            <a:r>
              <a:rPr lang="zh-TW" altLang="en-US"/>
              <a:t>按一下以編輯母片標題樣式</a:t>
            </a:r>
            <a:endParaRPr lang="zh-tw"/>
          </a:p>
        </p:txBody>
      </p:sp>
      <p:sp>
        <p:nvSpPr>
          <p:cNvPr id="2" name="文字版面配置區 16">
            <a:extLst>
              <a:ext uri="{FF2B5EF4-FFF2-40B4-BE49-F238E27FC236}">
                <a16:creationId xmlns:a16="http://schemas.microsoft.com/office/drawing/2014/main" id="{470B7189-7CD8-41A8-A6AF-3AB96FEB4F87}"/>
              </a:ext>
            </a:extLst>
          </p:cNvPr>
          <p:cNvSpPr txBox="1">
            <a:spLocks/>
          </p:cNvSpPr>
          <p:nvPr userDrawn="1"/>
        </p:nvSpPr>
        <p:spPr>
          <a:xfrm>
            <a:off x="2773680" y="5358637"/>
            <a:ext cx="2194559" cy="1969263"/>
          </a:xfrm>
          <a:prstGeom prst="rect">
            <a:avLst/>
          </a:prstGeom>
          <a:solidFill>
            <a:schemeClr val="bg2"/>
          </a:solidFill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400" b="1" kern="1200">
                <a:solidFill>
                  <a:schemeClr val="bg1"/>
                </a:solidFill>
                <a:latin typeface="Sagona ExtraLight" panose="02020303050505020204" pitchFamily="18" charset="0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r>
              <a:rPr lang="zh-TW" altLang="en-US" sz="1400" noProof="0">
                <a:solidFill>
                  <a:sysClr val="windowText" lastClr="000000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rPr>
              <a:t>在此處插入引述</a:t>
            </a:r>
          </a:p>
        </p:txBody>
      </p:sp>
      <p:sp>
        <p:nvSpPr>
          <p:cNvPr id="3" name="文字版面配置區 16">
            <a:extLst>
              <a:ext uri="{FF2B5EF4-FFF2-40B4-BE49-F238E27FC236}">
                <a16:creationId xmlns:a16="http://schemas.microsoft.com/office/drawing/2014/main" id="{18B6A2E3-464B-4EE9-8D5C-313A500BAB49}"/>
              </a:ext>
            </a:extLst>
          </p:cNvPr>
          <p:cNvSpPr txBox="1">
            <a:spLocks/>
          </p:cNvSpPr>
          <p:nvPr userDrawn="1"/>
        </p:nvSpPr>
        <p:spPr>
          <a:xfrm>
            <a:off x="457200" y="5358637"/>
            <a:ext cx="2194559" cy="1969263"/>
          </a:xfrm>
          <a:prstGeom prst="rect">
            <a:avLst/>
          </a:prstGeom>
          <a:solidFill>
            <a:schemeClr val="bg2"/>
          </a:solidFill>
        </p:spPr>
        <p:txBody>
          <a:bodyPr rtlCol="0" anchor="ctr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400" b="1" kern="1200">
                <a:solidFill>
                  <a:schemeClr val="bg1"/>
                </a:solidFill>
                <a:latin typeface="Sagona ExtraLight" panose="02020303050505020204" pitchFamily="18" charset="0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r>
              <a:rPr lang="zh-TW" altLang="en-US" sz="1400" noProof="0">
                <a:solidFill>
                  <a:sysClr val="windowText" lastClr="000000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rPr>
              <a:t>在此處插入引述</a:t>
            </a:r>
          </a:p>
        </p:txBody>
      </p:sp>
      <p:sp>
        <p:nvSpPr>
          <p:cNvPr id="4" name="文字版面配置區 16">
            <a:extLst>
              <a:ext uri="{FF2B5EF4-FFF2-40B4-BE49-F238E27FC236}">
                <a16:creationId xmlns:a16="http://schemas.microsoft.com/office/drawing/2014/main" id="{F61BAC10-176F-478F-920F-55652FA48A8E}"/>
              </a:ext>
            </a:extLst>
          </p:cNvPr>
          <p:cNvSpPr txBox="1">
            <a:spLocks/>
          </p:cNvSpPr>
          <p:nvPr userDrawn="1"/>
        </p:nvSpPr>
        <p:spPr>
          <a:xfrm>
            <a:off x="7406640" y="5358637"/>
            <a:ext cx="2194559" cy="1969263"/>
          </a:xfrm>
          <a:prstGeom prst="rect">
            <a:avLst/>
          </a:prstGeom>
          <a:solidFill>
            <a:schemeClr val="bg2"/>
          </a:solidFill>
        </p:spPr>
        <p:txBody>
          <a:bodyPr rtlCol="0" anchor="ctr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400" b="1" kern="1200">
                <a:solidFill>
                  <a:schemeClr val="bg1"/>
                </a:solidFill>
                <a:latin typeface="Sagona ExtraLight" panose="02020303050505020204" pitchFamily="18" charset="0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r>
              <a:rPr lang="zh-TW" altLang="en-US" sz="1400" noProof="0">
                <a:solidFill>
                  <a:sysClr val="windowText" lastClr="000000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rPr>
              <a:t>在此處插入引述</a:t>
            </a:r>
          </a:p>
        </p:txBody>
      </p:sp>
      <p:sp>
        <p:nvSpPr>
          <p:cNvPr id="5" name="文字版面配置區 16">
            <a:extLst>
              <a:ext uri="{FF2B5EF4-FFF2-40B4-BE49-F238E27FC236}">
                <a16:creationId xmlns:a16="http://schemas.microsoft.com/office/drawing/2014/main" id="{8C4CEB58-0A38-4C56-AA6C-06535EA4672B}"/>
              </a:ext>
            </a:extLst>
          </p:cNvPr>
          <p:cNvSpPr txBox="1">
            <a:spLocks/>
          </p:cNvSpPr>
          <p:nvPr userDrawn="1"/>
        </p:nvSpPr>
        <p:spPr>
          <a:xfrm>
            <a:off x="5090160" y="5358637"/>
            <a:ext cx="2194559" cy="1969263"/>
          </a:xfrm>
          <a:prstGeom prst="rect">
            <a:avLst/>
          </a:prstGeom>
          <a:solidFill>
            <a:schemeClr val="bg2"/>
          </a:solidFill>
        </p:spPr>
        <p:txBody>
          <a:bodyPr rtlCol="0" anchor="ctr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400" b="1" kern="1200">
                <a:solidFill>
                  <a:schemeClr val="bg1"/>
                </a:solidFill>
                <a:latin typeface="Sagona ExtraLight" panose="02020303050505020204" pitchFamily="18" charset="0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r>
              <a:rPr lang="zh-TW" altLang="en-US" sz="1400" noProof="0">
                <a:solidFill>
                  <a:sysClr val="windowText" lastClr="000000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rPr>
              <a:t>在此處插入引述</a:t>
            </a:r>
          </a:p>
        </p:txBody>
      </p:sp>
      <p:sp>
        <p:nvSpPr>
          <p:cNvPr id="24" name="圖片版面配置區 26">
            <a:extLst>
              <a:ext uri="{FF2B5EF4-FFF2-40B4-BE49-F238E27FC236}">
                <a16:creationId xmlns:a16="http://schemas.microsoft.com/office/drawing/2014/main" id="{66019573-E9E7-47B4-A866-78D3C627B60A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2773680" y="469900"/>
            <a:ext cx="2194560" cy="6858000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defRPr>
            </a:lvl1pPr>
          </a:lstStyle>
          <a:p>
            <a:pPr rtl="0"/>
            <a:r>
              <a:rPr lang="zh-TW" altLang="en-US" noProof="0"/>
              <a:t>按一下圖示以新增圖片</a:t>
            </a:r>
          </a:p>
        </p:txBody>
      </p:sp>
      <p:sp>
        <p:nvSpPr>
          <p:cNvPr id="25" name="圖片版面配置區 26">
            <a:extLst>
              <a:ext uri="{FF2B5EF4-FFF2-40B4-BE49-F238E27FC236}">
                <a16:creationId xmlns:a16="http://schemas.microsoft.com/office/drawing/2014/main" id="{C48D4D3D-124C-40A2-B723-F63D202515F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5090160" y="469900"/>
            <a:ext cx="2194560" cy="6858000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defRPr>
            </a:lvl1pPr>
          </a:lstStyle>
          <a:p>
            <a:pPr rtl="0"/>
            <a:r>
              <a:rPr lang="zh-TW" altLang="en-US" noProof="0"/>
              <a:t>按一下圖示以新增圖片</a:t>
            </a:r>
          </a:p>
        </p:txBody>
      </p:sp>
      <p:sp>
        <p:nvSpPr>
          <p:cNvPr id="26" name="圖片版面配置區 26">
            <a:extLst>
              <a:ext uri="{FF2B5EF4-FFF2-40B4-BE49-F238E27FC236}">
                <a16:creationId xmlns:a16="http://schemas.microsoft.com/office/drawing/2014/main" id="{636442A5-BBE0-4C5D-8843-4C338AC7C296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7406640" y="469900"/>
            <a:ext cx="2194560" cy="6858000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defRPr>
            </a:lvl1pPr>
          </a:lstStyle>
          <a:p>
            <a:pPr rtl="0"/>
            <a:r>
              <a:rPr lang="zh-TW" altLang="en-US" noProof="0"/>
              <a:t>按一下圖示以新增圖片</a:t>
            </a:r>
          </a:p>
        </p:txBody>
      </p:sp>
    </p:spTree>
    <p:extLst>
      <p:ext uri="{BB962C8B-B14F-4D97-AF65-F5344CB8AC3E}">
        <p14:creationId xmlns:p14="http://schemas.microsoft.com/office/powerpoint/2010/main" val="38168461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88">
          <p15:clr>
            <a:srgbClr val="FBAE40"/>
          </p15:clr>
        </p15:guide>
        <p15:guide id="2" pos="1680">
          <p15:clr>
            <a:srgbClr val="FBAE40"/>
          </p15:clr>
        </p15:guide>
        <p15:guide id="3" pos="1752">
          <p15:clr>
            <a:srgbClr val="FBAE40"/>
          </p15:clr>
        </p15:guide>
        <p15:guide id="4" pos="3120">
          <p15:clr>
            <a:srgbClr val="FBAE40"/>
          </p15:clr>
        </p15:guide>
        <p15:guide id="5" pos="3192">
          <p15:clr>
            <a:srgbClr val="FBAE40"/>
          </p15:clr>
        </p15:guide>
        <p15:guide id="6" pos="4584">
          <p15:clr>
            <a:srgbClr val="FBAE40"/>
          </p15:clr>
        </p15:guide>
        <p15:guide id="7" pos="4656">
          <p15:clr>
            <a:srgbClr val="FBAE40"/>
          </p15:clr>
        </p15:guide>
        <p15:guide id="8" pos="6048">
          <p15:clr>
            <a:srgbClr val="FBAE40"/>
          </p15:clr>
        </p15:guide>
        <p15:guide id="9" orient="horz" pos="288">
          <p15:clr>
            <a:srgbClr val="FBAE40"/>
          </p15:clr>
        </p15:guide>
        <p15:guide id="10" orient="horz" pos="4632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5C99638-F431-4A38-97F8-EDAECFA800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7300" y="1272011"/>
            <a:ext cx="7543800" cy="2705947"/>
          </a:xfrm>
        </p:spPr>
        <p:txBody>
          <a:bodyPr anchor="b"/>
          <a:lstStyle>
            <a:lvl1pPr algn="ctr">
              <a:defRPr sz="495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2293876E-40E0-418D-A12B-EB06EE6FD2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1980"/>
            </a:lvl1pPr>
            <a:lvl2pPr marL="377190" indent="0" algn="ctr">
              <a:buNone/>
              <a:defRPr sz="1650"/>
            </a:lvl2pPr>
            <a:lvl3pPr marL="754380" indent="0" algn="ctr">
              <a:buNone/>
              <a:defRPr sz="1485"/>
            </a:lvl3pPr>
            <a:lvl4pPr marL="1131570" indent="0" algn="ctr">
              <a:buNone/>
              <a:defRPr sz="1320"/>
            </a:lvl4pPr>
            <a:lvl5pPr marL="1508760" indent="0" algn="ctr">
              <a:buNone/>
              <a:defRPr sz="1320"/>
            </a:lvl5pPr>
            <a:lvl6pPr marL="1885950" indent="0" algn="ctr">
              <a:buNone/>
              <a:defRPr sz="1320"/>
            </a:lvl6pPr>
            <a:lvl7pPr marL="2263140" indent="0" algn="ctr">
              <a:buNone/>
              <a:defRPr sz="1320"/>
            </a:lvl7pPr>
            <a:lvl8pPr marL="2640330" indent="0" algn="ctr">
              <a:buNone/>
              <a:defRPr sz="1320"/>
            </a:lvl8pPr>
            <a:lvl9pPr marL="3017520" indent="0" algn="ctr">
              <a:buNone/>
              <a:defRPr sz="132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439E6C4E-80E7-4CFE-BE0A-DA9790D95A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F2504-D40A-401A-8F32-F78D482546CB}" type="datetimeFigureOut">
              <a:rPr lang="zh-TW" altLang="en-US" smtClean="0"/>
              <a:t>2021/10/5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87649757-1BD2-49BC-965B-C0503F1A9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97AA5AC8-C4A0-4A23-BCE3-BAA8EA93B1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DAD67-573F-4B3D-B62B-55BABA36BDD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76707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29F8D298-F060-4026-B081-F53CDB9465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zh-TW" altLang="en-US" noProof="0"/>
              <a:t>按一下以編輯母片標題樣式</a:t>
            </a:r>
          </a:p>
        </p:txBody>
      </p:sp>
      <p:sp>
        <p:nvSpPr>
          <p:cNvPr id="3" name="文字預留位置 2">
            <a:extLst>
              <a:ext uri="{FF2B5EF4-FFF2-40B4-BE49-F238E27FC236}">
                <a16:creationId xmlns:a16="http://schemas.microsoft.com/office/drawing/2014/main" id="{7A4F4BC9-83C6-4E23-A6B9-3F2EDD67E3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zh-TW" altLang="en-US" noProof="0"/>
              <a:t>按一下以編輯母片文字樣式</a:t>
            </a:r>
          </a:p>
          <a:p>
            <a:pPr lvl="1" rtl="0"/>
            <a:r>
              <a:rPr lang="zh-TW" altLang="en-US" noProof="0"/>
              <a:t>第二層</a:t>
            </a:r>
          </a:p>
          <a:p>
            <a:pPr lvl="2" rtl="0"/>
            <a:r>
              <a:rPr lang="zh-TW" altLang="en-US" noProof="0"/>
              <a:t>第三層</a:t>
            </a:r>
          </a:p>
          <a:p>
            <a:pPr lvl="3" rtl="0"/>
            <a:r>
              <a:rPr lang="zh-TW" altLang="en-US" noProof="0"/>
              <a:t>第四層</a:t>
            </a:r>
          </a:p>
          <a:p>
            <a:pPr lvl="4" rtl="0"/>
            <a:r>
              <a:rPr lang="zh-TW" altLang="en-US" noProof="0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33895A3D-EA61-4738-A9D3-96045A7F08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defRPr>
            </a:lvl1pPr>
          </a:lstStyle>
          <a:p>
            <a:fld id="{7C570BA2-EF71-47D5-B3E9-DE81141096D7}" type="datetime1">
              <a:rPr lang="zh-TW" altLang="en-US" noProof="0" smtClean="0"/>
              <a:t>2021/10/5</a:t>
            </a:fld>
            <a:endParaRPr lang="zh-TW" altLang="en-US" noProof="0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168A73E-A937-4036-AB6C-6B4A92BC4D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defRPr>
            </a:lvl1pPr>
          </a:lstStyle>
          <a:p>
            <a:endParaRPr lang="zh-TW" altLang="en-US" noProof="0"/>
          </a:p>
        </p:txBody>
      </p:sp>
      <p:sp>
        <p:nvSpPr>
          <p:cNvPr id="6" name="投影片編號預留位置 5">
            <a:extLst>
              <a:ext uri="{FF2B5EF4-FFF2-40B4-BE49-F238E27FC236}">
                <a16:creationId xmlns:a16="http://schemas.microsoft.com/office/drawing/2014/main" id="{D25F97E1-8DBB-4767-A93D-538963E443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defRPr>
            </a:lvl1pPr>
          </a:lstStyle>
          <a:p>
            <a:fld id="{A66EA51E-D7AE-4490-9911-1D65DA21D1AE}" type="slidenum">
              <a:rPr lang="en-US" altLang="zh-TW" noProof="0" smtClean="0"/>
              <a:pPr/>
              <a:t>‹#›</a:t>
            </a:fld>
            <a:endParaRPr lang="zh-TW" altLang="en-US" noProof="0"/>
          </a:p>
        </p:txBody>
      </p:sp>
    </p:spTree>
    <p:extLst>
      <p:ext uri="{BB962C8B-B14F-4D97-AF65-F5344CB8AC3E}">
        <p14:creationId xmlns:p14="http://schemas.microsoft.com/office/powerpoint/2010/main" val="1854216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10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Microsoft JhengHei UI Light" panose="020B0304030504040204" pitchFamily="34" charset="-120"/>
          <a:ea typeface="Microsoft JhengHei UI Light" panose="020B0304030504040204" pitchFamily="34" charset="-120"/>
          <a:cs typeface="+mn-cs"/>
        </a:defRPr>
      </a:lvl1pPr>
      <a:lvl2pPr marL="514350" indent="-171450" algn="l" defTabSz="685800" rtl="0" eaLnBrk="1" latinLnBrk="0" hangingPunct="1">
        <a:lnSpc>
          <a:spcPct val="10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Microsoft JhengHei UI Light" panose="020B0304030504040204" pitchFamily="34" charset="-120"/>
          <a:ea typeface="Microsoft JhengHei UI Light" panose="020B0304030504040204" pitchFamily="34" charset="-120"/>
          <a:cs typeface="+mn-cs"/>
        </a:defRPr>
      </a:lvl2pPr>
      <a:lvl3pPr marL="857250" indent="-171450" algn="l" defTabSz="685800" rtl="0" eaLnBrk="1" latinLnBrk="0" hangingPunct="1">
        <a:lnSpc>
          <a:spcPct val="10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Microsoft JhengHei UI Light" panose="020B0304030504040204" pitchFamily="34" charset="-120"/>
          <a:ea typeface="Microsoft JhengHei UI Light" panose="020B0304030504040204" pitchFamily="34" charset="-120"/>
          <a:cs typeface="+mn-cs"/>
        </a:defRPr>
      </a:lvl3pPr>
      <a:lvl4pPr marL="1200150" indent="-171450" algn="l" defTabSz="685800" rtl="0" eaLnBrk="1" latinLnBrk="0" hangingPunct="1">
        <a:lnSpc>
          <a:spcPct val="10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Microsoft JhengHei UI Light" panose="020B0304030504040204" pitchFamily="34" charset="-120"/>
          <a:ea typeface="Microsoft JhengHei UI Light" panose="020B0304030504040204" pitchFamily="34" charset="-120"/>
          <a:cs typeface="+mn-cs"/>
        </a:defRPr>
      </a:lvl4pPr>
      <a:lvl5pPr marL="1543050" indent="-171450" algn="l" defTabSz="685800" rtl="0" eaLnBrk="1" latinLnBrk="0" hangingPunct="1">
        <a:lnSpc>
          <a:spcPct val="10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Microsoft JhengHei UI Light" panose="020B0304030504040204" pitchFamily="34" charset="-120"/>
          <a:ea typeface="Microsoft JhengHei UI Light" panose="020B0304030504040204" pitchFamily="34" charset="-120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圖片版面配置區 103">
            <a:extLst>
              <a:ext uri="{FF2B5EF4-FFF2-40B4-BE49-F238E27FC236}">
                <a16:creationId xmlns:a16="http://schemas.microsoft.com/office/drawing/2014/main" id="{2507E3AC-0AAE-4E73-9276-4D8B43D566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74546" y="453006"/>
            <a:ext cx="2200207" cy="6858000"/>
          </a:xfrm>
        </p:spPr>
      </p:pic>
      <p:pic>
        <p:nvPicPr>
          <p:cNvPr id="38" name="圖片版面配置區 37">
            <a:extLst>
              <a:ext uri="{FF2B5EF4-FFF2-40B4-BE49-F238E27FC236}">
                <a16:creationId xmlns:a16="http://schemas.microsoft.com/office/drawing/2014/main" id="{240D4259-822C-48E2-92FE-8EE7DF357C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37639"/>
          <a:stretch/>
        </p:blipFill>
        <p:spPr>
          <a:xfrm>
            <a:off x="7406331" y="452528"/>
            <a:ext cx="2199546" cy="6858000"/>
          </a:xfrm>
        </p:spPr>
      </p:pic>
      <p:pic>
        <p:nvPicPr>
          <p:cNvPr id="26" name="圖片版面配置區 25">
            <a:extLst>
              <a:ext uri="{FF2B5EF4-FFF2-40B4-BE49-F238E27FC236}">
                <a16:creationId xmlns:a16="http://schemas.microsoft.com/office/drawing/2014/main" id="{EC46EA6A-2484-4E2C-99A3-10F0E02048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1841"/>
          <a:stretch/>
        </p:blipFill>
        <p:spPr>
          <a:xfrm>
            <a:off x="482600" y="453006"/>
            <a:ext cx="2183926" cy="6858000"/>
          </a:xfrm>
        </p:spPr>
      </p:pic>
      <p:sp>
        <p:nvSpPr>
          <p:cNvPr id="95" name="標題 94" hidden="1">
            <a:extLst>
              <a:ext uri="{FF2B5EF4-FFF2-40B4-BE49-F238E27FC236}">
                <a16:creationId xmlns:a16="http://schemas.microsoft.com/office/drawing/2014/main" id="{E14BD98F-A307-4325-A997-3F1016635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rtl="0"/>
            <a:r>
              <a:rPr lang="zh-TW" altLang="en-US"/>
              <a:t>書籤鳥</a:t>
            </a:r>
          </a:p>
        </p:txBody>
      </p:sp>
      <p:sp>
        <p:nvSpPr>
          <p:cNvPr id="50" name="文字版面配置區 49">
            <a:extLst>
              <a:ext uri="{FF2B5EF4-FFF2-40B4-BE49-F238E27FC236}">
                <a16:creationId xmlns:a16="http://schemas.microsoft.com/office/drawing/2014/main" id="{625BD30C-ACA3-4A2D-8F26-CAFB3A2A2999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5080194" y="5353911"/>
            <a:ext cx="2194560" cy="1965960"/>
          </a:xfrm>
          <a:prstGeom prst="roundRect">
            <a:avLst>
              <a:gd name="adj" fmla="val 0"/>
            </a:avLst>
          </a:prstGeom>
          <a:solidFill>
            <a:schemeClr val="accent3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400" b="1" dirty="0">
                <a:solidFill>
                  <a:schemeClr val="bg1"/>
                </a:solidFill>
              </a:rPr>
              <a:t>今天能讀的書就不要拖到明天再讀。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1200" b="1" dirty="0">
                <a:solidFill>
                  <a:schemeClr val="bg1"/>
                </a:solidFill>
              </a:rPr>
              <a:t>– </a:t>
            </a:r>
            <a:r>
              <a:rPr lang="zh-TW" altLang="en-US" sz="1200" b="1" dirty="0">
                <a:solidFill>
                  <a:schemeClr val="bg1"/>
                </a:solidFill>
              </a:rPr>
              <a:t>赫爾布魯克</a:t>
            </a:r>
            <a:r>
              <a:rPr lang="en-US" altLang="zh-TW" sz="1200" b="1" dirty="0">
                <a:solidFill>
                  <a:schemeClr val="bg1"/>
                </a:solidFill>
              </a:rPr>
              <a:t>·</a:t>
            </a:r>
            <a:r>
              <a:rPr lang="zh-TW" altLang="en-US" sz="1200" b="1" dirty="0">
                <a:solidFill>
                  <a:schemeClr val="bg1"/>
                </a:solidFill>
              </a:rPr>
              <a:t>傑克遜</a:t>
            </a:r>
          </a:p>
        </p:txBody>
      </p:sp>
      <p:pic>
        <p:nvPicPr>
          <p:cNvPr id="100" name="圖片版面配置區 99">
            <a:extLst>
              <a:ext uri="{FF2B5EF4-FFF2-40B4-BE49-F238E27FC236}">
                <a16:creationId xmlns:a16="http://schemas.microsoft.com/office/drawing/2014/main" id="{E36EC21C-EAC2-4B0F-AD13-D1300B724F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31846"/>
          <a:stretch/>
        </p:blipFill>
        <p:spPr>
          <a:xfrm>
            <a:off x="2782945" y="453005"/>
            <a:ext cx="2188912" cy="6858000"/>
          </a:xfrm>
          <a:solidFill>
            <a:srgbClr val="D65826"/>
          </a:solidFill>
        </p:spPr>
      </p:pic>
      <p:sp>
        <p:nvSpPr>
          <p:cNvPr id="49" name="文字版面配置區 48">
            <a:extLst>
              <a:ext uri="{FF2B5EF4-FFF2-40B4-BE49-F238E27FC236}">
                <a16:creationId xmlns:a16="http://schemas.microsoft.com/office/drawing/2014/main" id="{67E29BDE-F9D6-4D5A-AF1A-907AE59C5CBA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2777297" y="5353911"/>
            <a:ext cx="2194560" cy="1965960"/>
          </a:xfrm>
          <a:solidFill>
            <a:schemeClr val="accent2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400" b="1" dirty="0">
                <a:solidFill>
                  <a:schemeClr val="bg1"/>
                </a:solidFill>
              </a:rPr>
              <a:t>書籍是禮物您可以一次 </a:t>
            </a:r>
          </a:p>
          <a:p>
            <a:pPr marL="0" indent="0" algn="ctr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1400" b="1" dirty="0">
                <a:solidFill>
                  <a:schemeClr val="bg1"/>
                </a:solidFill>
              </a:rPr>
              <a:t>又一次地閲讀。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1200" b="1" dirty="0">
                <a:solidFill>
                  <a:schemeClr val="bg1"/>
                </a:solidFill>
              </a:rPr>
              <a:t>– </a:t>
            </a:r>
            <a:r>
              <a:rPr lang="zh-TW" altLang="en-US" sz="1200" b="1" dirty="0">
                <a:solidFill>
                  <a:schemeClr val="bg1"/>
                </a:solidFill>
              </a:rPr>
              <a:t>加里森</a:t>
            </a:r>
            <a:r>
              <a:rPr lang="en-US" altLang="zh-TW" sz="1200" b="1" dirty="0">
                <a:solidFill>
                  <a:schemeClr val="bg1"/>
                </a:solidFill>
              </a:rPr>
              <a:t>·</a:t>
            </a:r>
            <a:r>
              <a:rPr lang="zh-TW" altLang="en-US" sz="1200" b="1" dirty="0">
                <a:solidFill>
                  <a:schemeClr val="bg1"/>
                </a:solidFill>
              </a:rPr>
              <a:t>凱勒</a:t>
            </a:r>
          </a:p>
        </p:txBody>
      </p:sp>
      <p:sp>
        <p:nvSpPr>
          <p:cNvPr id="52" name="文字版面配置區 51">
            <a:extLst>
              <a:ext uri="{FF2B5EF4-FFF2-40B4-BE49-F238E27FC236}">
                <a16:creationId xmlns:a16="http://schemas.microsoft.com/office/drawing/2014/main" id="{972862D9-A40B-468D-85B5-7EDE6D818F1E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7406331" y="5353911"/>
            <a:ext cx="2194560" cy="1965960"/>
          </a:xfrm>
          <a:solidFill>
            <a:schemeClr val="tx2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對我而言，讀書就像是 </a:t>
            </a:r>
          </a:p>
          <a:p>
            <a:pPr marL="0" indent="0" algn="ctr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與老友相聚。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1200" b="1">
                <a:solidFill>
                  <a:schemeClr val="bg1"/>
                </a:solidFill>
              </a:rPr>
              <a:t>– </a:t>
            </a:r>
            <a:r>
              <a:rPr lang="zh-TW" altLang="en-US" sz="1200" b="1">
                <a:solidFill>
                  <a:schemeClr val="bg1"/>
                </a:solidFill>
              </a:rPr>
              <a:t>蓋瑞・伯森</a:t>
            </a:r>
          </a:p>
        </p:txBody>
      </p:sp>
      <p:sp>
        <p:nvSpPr>
          <p:cNvPr id="51" name="文字版面配置區 50">
            <a:extLst>
              <a:ext uri="{FF2B5EF4-FFF2-40B4-BE49-F238E27FC236}">
                <a16:creationId xmlns:a16="http://schemas.microsoft.com/office/drawing/2014/main" id="{81B2C756-7D66-4032-A38C-C10D9A24EEDB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482600" y="5353911"/>
            <a:ext cx="2194560" cy="1965960"/>
          </a:xfrm>
          <a:solidFill>
            <a:schemeClr val="accent6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一旦您學會閱讀，您將永遠自由。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1200" b="1">
                <a:solidFill>
                  <a:schemeClr val="bg1"/>
                </a:solidFill>
              </a:rPr>
              <a:t>– </a:t>
            </a:r>
            <a:r>
              <a:rPr lang="zh-TW" altLang="en-US" sz="1200" b="1">
                <a:solidFill>
                  <a:schemeClr val="bg1"/>
                </a:solidFill>
              </a:rPr>
              <a:t>弗雷德里克</a:t>
            </a:r>
            <a:r>
              <a:rPr lang="en-US" altLang="zh-TW" sz="1200" b="1">
                <a:solidFill>
                  <a:schemeClr val="bg1"/>
                </a:solidFill>
              </a:rPr>
              <a:t>·</a:t>
            </a:r>
            <a:r>
              <a:rPr lang="zh-TW" altLang="en-US" sz="1200" b="1">
                <a:solidFill>
                  <a:schemeClr val="bg1"/>
                </a:solidFill>
              </a:rPr>
              <a:t>道格拉斯</a:t>
            </a:r>
          </a:p>
        </p:txBody>
      </p:sp>
    </p:spTree>
    <p:extLst>
      <p:ext uri="{BB962C8B-B14F-4D97-AF65-F5344CB8AC3E}">
        <p14:creationId xmlns:p14="http://schemas.microsoft.com/office/powerpoint/2010/main" val="37542419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圖片版面配置區 103">
            <a:extLst>
              <a:ext uri="{FF2B5EF4-FFF2-40B4-BE49-F238E27FC236}">
                <a16:creationId xmlns:a16="http://schemas.microsoft.com/office/drawing/2014/main" id="{2507E3AC-0AAE-4E73-9276-4D8B43D566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74546" y="453006"/>
            <a:ext cx="2200207" cy="6858000"/>
          </a:xfrm>
        </p:spPr>
      </p:pic>
      <p:sp>
        <p:nvSpPr>
          <p:cNvPr id="95" name="標題 94" hidden="1">
            <a:extLst>
              <a:ext uri="{FF2B5EF4-FFF2-40B4-BE49-F238E27FC236}">
                <a16:creationId xmlns:a16="http://schemas.microsoft.com/office/drawing/2014/main" id="{E14BD98F-A307-4325-A997-3F1016635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rtl="0"/>
            <a:r>
              <a:rPr lang="zh-TW" altLang="en-US"/>
              <a:t>書籤鳥</a:t>
            </a:r>
          </a:p>
        </p:txBody>
      </p:sp>
      <p:sp>
        <p:nvSpPr>
          <p:cNvPr id="50" name="文字版面配置區 49">
            <a:extLst>
              <a:ext uri="{FF2B5EF4-FFF2-40B4-BE49-F238E27FC236}">
                <a16:creationId xmlns:a16="http://schemas.microsoft.com/office/drawing/2014/main" id="{625BD30C-ACA3-4A2D-8F26-CAFB3A2A2999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5080194" y="5353911"/>
            <a:ext cx="2194560" cy="1965960"/>
          </a:xfrm>
          <a:prstGeom prst="roundRect">
            <a:avLst>
              <a:gd name="adj" fmla="val 0"/>
            </a:avLst>
          </a:prstGeom>
          <a:solidFill>
            <a:schemeClr val="accent3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400" b="1" dirty="0">
                <a:solidFill>
                  <a:schemeClr val="bg1"/>
                </a:solidFill>
              </a:rPr>
              <a:t>今天能讀的書就不要拖到明天再讀。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1200" b="1" dirty="0">
                <a:solidFill>
                  <a:schemeClr val="bg1"/>
                </a:solidFill>
              </a:rPr>
              <a:t>– </a:t>
            </a:r>
            <a:r>
              <a:rPr lang="zh-TW" altLang="en-US" sz="1200" b="1" dirty="0">
                <a:solidFill>
                  <a:schemeClr val="bg1"/>
                </a:solidFill>
              </a:rPr>
              <a:t>赫爾布魯克</a:t>
            </a:r>
            <a:r>
              <a:rPr lang="en-US" altLang="zh-TW" sz="1200" b="1" dirty="0">
                <a:solidFill>
                  <a:schemeClr val="bg1"/>
                </a:solidFill>
              </a:rPr>
              <a:t>·</a:t>
            </a:r>
            <a:r>
              <a:rPr lang="zh-TW" altLang="en-US" sz="1200" b="1" dirty="0">
                <a:solidFill>
                  <a:schemeClr val="bg1"/>
                </a:solidFill>
              </a:rPr>
              <a:t>傑克遜</a:t>
            </a:r>
          </a:p>
        </p:txBody>
      </p:sp>
      <p:sp>
        <p:nvSpPr>
          <p:cNvPr id="49" name="文字版面配置區 48">
            <a:extLst>
              <a:ext uri="{FF2B5EF4-FFF2-40B4-BE49-F238E27FC236}">
                <a16:creationId xmlns:a16="http://schemas.microsoft.com/office/drawing/2014/main" id="{67E29BDE-F9D6-4D5A-AF1A-907AE59C5CBA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2771650" y="1543092"/>
            <a:ext cx="2194560" cy="5776779"/>
          </a:xfrm>
          <a:solidFill>
            <a:schemeClr val="accent2"/>
          </a:solidFill>
        </p:spPr>
        <p:txBody>
          <a:bodyPr vert="eaVert"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6000" b="1" dirty="0">
                <a:solidFill>
                  <a:schemeClr val="bg1"/>
                </a:solidFill>
              </a:rPr>
              <a:t>數課</a:t>
            </a:r>
            <a:endParaRPr lang="en-US" altLang="zh-TW" sz="6000" b="1" dirty="0">
              <a:solidFill>
                <a:schemeClr val="bg1"/>
              </a:solidFill>
            </a:endParaRPr>
          </a:p>
        </p:txBody>
      </p:sp>
      <p:sp>
        <p:nvSpPr>
          <p:cNvPr id="52" name="文字版面配置區 51">
            <a:extLst>
              <a:ext uri="{FF2B5EF4-FFF2-40B4-BE49-F238E27FC236}">
                <a16:creationId xmlns:a16="http://schemas.microsoft.com/office/drawing/2014/main" id="{972862D9-A40B-468D-85B5-7EDE6D818F1E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7406331" y="1543092"/>
            <a:ext cx="2194560" cy="5776780"/>
          </a:xfrm>
          <a:solidFill>
            <a:schemeClr val="tx2"/>
          </a:solidFill>
        </p:spPr>
        <p:txBody>
          <a:bodyPr vert="eaVert" rtlCol="0" anchor="ctr">
            <a:normAutofit/>
          </a:bodyPr>
          <a:lstStyle/>
          <a:p>
            <a:pPr marL="0" indent="0" algn="ctr">
              <a:buNone/>
            </a:pPr>
            <a:r>
              <a:rPr lang="zh-TW" altLang="en-US" sz="4800" b="1" dirty="0">
                <a:solidFill>
                  <a:schemeClr val="bg1"/>
                </a:solidFill>
              </a:rPr>
              <a:t>數重 </a:t>
            </a:r>
            <a:r>
              <a:rPr lang="zh-TW" altLang="en-US" sz="4800" b="1" kern="100" dirty="0">
                <a:effectLst/>
                <a:latin typeface="華康仿宋體W2" panose="02010609010101010101" pitchFamily="49" charset="-120"/>
                <a:ea typeface="華康仿宋體W2" panose="02010609010101010101" pitchFamily="49" charset="-120"/>
                <a:cs typeface="Times New Roman" panose="02020603050405020304" pitchFamily="18" charset="0"/>
                <a:sym typeface="Wingdings" panose="05000000000000000000" pitchFamily="2" charset="2"/>
              </a:rPr>
              <a:t>  </a:t>
            </a:r>
            <a:endParaRPr lang="zh-TW" altLang="en-US" sz="1200" b="1" dirty="0">
              <a:solidFill>
                <a:schemeClr val="bg1"/>
              </a:solidFill>
            </a:endParaRPr>
          </a:p>
        </p:txBody>
      </p:sp>
      <p:sp>
        <p:nvSpPr>
          <p:cNvPr id="51" name="文字版面配置區 50">
            <a:extLst>
              <a:ext uri="{FF2B5EF4-FFF2-40B4-BE49-F238E27FC236}">
                <a16:creationId xmlns:a16="http://schemas.microsoft.com/office/drawing/2014/main" id="{81B2C756-7D66-4032-A38C-C10D9A24EEDB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482600" y="1543092"/>
            <a:ext cx="2194560" cy="5776779"/>
          </a:xfrm>
          <a:solidFill>
            <a:schemeClr val="accent6"/>
          </a:solidFill>
        </p:spPr>
        <p:txBody>
          <a:bodyPr vert="eaVert" rtlCol="0" anchor="ctr">
            <a:normAutofit/>
          </a:bodyPr>
          <a:lstStyle/>
          <a:p>
            <a:pPr marL="0" indent="0" algn="ctr">
              <a:buNone/>
              <a:defRPr/>
            </a:pPr>
            <a:r>
              <a:rPr lang="zh-TW" altLang="en-US" sz="4800" b="1" dirty="0">
                <a:solidFill>
                  <a:schemeClr val="bg1"/>
                </a:solidFill>
              </a:rPr>
              <a:t>考１２００單</a:t>
            </a:r>
            <a:endParaRPr lang="en-US" altLang="zh-TW" sz="4800" b="1" dirty="0">
              <a:solidFill>
                <a:schemeClr val="bg1"/>
              </a:solidFill>
            </a:endParaRPr>
          </a:p>
        </p:txBody>
      </p: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1B2431EA-F54C-48CA-AE19-9591332796D7}"/>
              </a:ext>
            </a:extLst>
          </p:cNvPr>
          <p:cNvSpPr txBox="1"/>
          <p:nvPr/>
        </p:nvSpPr>
        <p:spPr>
          <a:xfrm>
            <a:off x="2895374" y="5506033"/>
            <a:ext cx="19471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400" b="1" dirty="0">
                <a:solidFill>
                  <a:schemeClr val="bg1"/>
                </a:solidFill>
              </a:rPr>
              <a:t>P54-57</a:t>
            </a: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3106688F-1EE0-44AA-9E37-AA8FE7BAA4AC}"/>
              </a:ext>
            </a:extLst>
          </p:cNvPr>
          <p:cNvSpPr txBox="1"/>
          <p:nvPr/>
        </p:nvSpPr>
        <p:spPr>
          <a:xfrm>
            <a:off x="3003709" y="342763"/>
            <a:ext cx="20708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7200" dirty="0"/>
              <a:t>數學</a:t>
            </a:r>
          </a:p>
        </p:txBody>
      </p:sp>
      <p:sp>
        <p:nvSpPr>
          <p:cNvPr id="14" name="文字方塊 13">
            <a:extLst>
              <a:ext uri="{FF2B5EF4-FFF2-40B4-BE49-F238E27FC236}">
                <a16:creationId xmlns:a16="http://schemas.microsoft.com/office/drawing/2014/main" id="{D288DAE8-1F81-4CBD-B03A-8EAA0797A891}"/>
              </a:ext>
            </a:extLst>
          </p:cNvPr>
          <p:cNvSpPr txBox="1"/>
          <p:nvPr/>
        </p:nvSpPr>
        <p:spPr>
          <a:xfrm>
            <a:off x="7981490" y="4969190"/>
            <a:ext cx="123890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400" b="1" dirty="0">
                <a:solidFill>
                  <a:schemeClr val="bg1"/>
                </a:solidFill>
              </a:rPr>
              <a:t>P23</a:t>
            </a:r>
            <a:endParaRPr lang="zh-TW" altLang="en-US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02382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31CA68AF-836B-42FA-AF27-680BA8CB69C1}"/>
              </a:ext>
            </a:extLst>
          </p:cNvPr>
          <p:cNvSpPr/>
          <p:nvPr/>
        </p:nvSpPr>
        <p:spPr>
          <a:xfrm>
            <a:off x="2039815" y="2733152"/>
            <a:ext cx="5436159" cy="1457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bg1"/>
              </a:solidFill>
            </a:endParaRP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62C3D421-0B29-40B0-A601-FC4B43C222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477520"/>
            <a:ext cx="9435403" cy="6929120"/>
          </a:xfrm>
        </p:spPr>
        <p:txBody>
          <a:bodyPr>
            <a:normAutofit fontScale="77500" lnSpcReduction="20000"/>
          </a:bodyPr>
          <a:lstStyle/>
          <a:p>
            <a:r>
              <a:rPr lang="zh-TW" altLang="en-US" sz="6200" dirty="0"/>
              <a:t>下課</a:t>
            </a:r>
            <a:r>
              <a:rPr lang="en-US" altLang="zh-TW" sz="6200" dirty="0"/>
              <a:t>10</a:t>
            </a:r>
            <a:r>
              <a:rPr lang="zh-TW" altLang="en-US" sz="6200" dirty="0"/>
              <a:t>分鐘～</a:t>
            </a:r>
            <a:r>
              <a:rPr lang="zh-TW" altLang="en-US" sz="6600" dirty="0"/>
              <a:t>缺交者 請靜思反省</a:t>
            </a:r>
            <a:endParaRPr lang="en-US" altLang="zh-TW" sz="6200" dirty="0"/>
          </a:p>
          <a:p>
            <a:r>
              <a:rPr lang="zh-TW" altLang="en-US" sz="4600" dirty="0">
                <a:highlight>
                  <a:srgbClr val="FFFF00"/>
                </a:highlight>
              </a:rPr>
              <a:t>小老師</a:t>
            </a:r>
            <a:r>
              <a:rPr lang="zh-TW" altLang="en-US" sz="4600" dirty="0"/>
              <a:t>請打開</a:t>
            </a:r>
            <a:r>
              <a:rPr lang="zh-TW" altLang="en-US" sz="4600" b="1" dirty="0">
                <a:highlight>
                  <a:srgbClr val="FFFF00"/>
                </a:highlight>
              </a:rPr>
              <a:t>國語</a:t>
            </a:r>
            <a:r>
              <a:rPr lang="zh-TW" altLang="en-US" sz="4600" dirty="0">
                <a:highlight>
                  <a:srgbClr val="FFFF00"/>
                </a:highlight>
              </a:rPr>
              <a:t>電子書</a:t>
            </a:r>
            <a:endParaRPr lang="en-US" altLang="zh-TW" sz="4600" dirty="0">
              <a:highlight>
                <a:srgbClr val="FFFF00"/>
              </a:highlight>
            </a:endParaRPr>
          </a:p>
          <a:p>
            <a:r>
              <a:rPr lang="zh-TW" altLang="en-US" sz="4600" dirty="0"/>
              <a:t>請大家將</a:t>
            </a:r>
            <a:r>
              <a:rPr lang="zh-TW" altLang="en-US" sz="4600" dirty="0">
                <a:highlight>
                  <a:srgbClr val="00FFFF"/>
                </a:highlight>
              </a:rPr>
              <a:t>課本</a:t>
            </a:r>
            <a:r>
              <a:rPr lang="zh-TW" altLang="en-US" sz="4600" dirty="0"/>
              <a:t>、</a:t>
            </a:r>
            <a:r>
              <a:rPr lang="zh-TW" altLang="en-US" sz="4600" dirty="0">
                <a:highlight>
                  <a:srgbClr val="00FFFF"/>
                </a:highlight>
              </a:rPr>
              <a:t>國練</a:t>
            </a:r>
            <a:endParaRPr lang="en-US" altLang="zh-TW" sz="4600" dirty="0">
              <a:highlight>
                <a:srgbClr val="00FFFF"/>
              </a:highlight>
            </a:endParaRPr>
          </a:p>
          <a:p>
            <a:r>
              <a:rPr lang="zh-TW" altLang="en-US" sz="4600" dirty="0"/>
              <a:t>先整齊</a:t>
            </a:r>
            <a:r>
              <a:rPr lang="zh-TW" altLang="en-US" sz="4600" b="1" u="sng" dirty="0"/>
              <a:t>放在桌上</a:t>
            </a:r>
            <a:r>
              <a:rPr lang="zh-TW" altLang="en-US" sz="4600" dirty="0"/>
              <a:t>再離開教室</a:t>
            </a:r>
            <a:endParaRPr lang="en-US" altLang="zh-TW" sz="4600" dirty="0"/>
          </a:p>
          <a:p>
            <a:r>
              <a:rPr lang="zh-TW" alt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仿宋體W2" panose="02010609010101010101" pitchFamily="49" charset="-120"/>
                <a:ea typeface="華康仿宋體W2" panose="02010609010101010101" pitchFamily="49" charset="-120"/>
              </a:rPr>
              <a:t>記得喝水、上個廁所</a:t>
            </a:r>
            <a:endParaRPr lang="en-US" altLang="zh-TW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華康仿宋體W2" panose="02010609010101010101" pitchFamily="49" charset="-120"/>
              <a:ea typeface="華康仿宋體W2" panose="02010609010101010101" pitchFamily="49" charset="-120"/>
            </a:endParaRPr>
          </a:p>
          <a:p>
            <a:r>
              <a:rPr lang="zh-TW" alt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仿宋體W2" panose="02010609010101010101" pitchFamily="49" charset="-120"/>
                <a:ea typeface="華康仿宋體W2" panose="02010609010101010101" pitchFamily="49" charset="-120"/>
              </a:rPr>
              <a:t>望遠凝視、保護眼睛</a:t>
            </a:r>
            <a:endParaRPr lang="en-US" altLang="zh-TW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華康仿宋體W2" panose="02010609010101010101" pitchFamily="49" charset="-120"/>
              <a:ea typeface="華康仿宋體W2" panose="02010609010101010101" pitchFamily="49" charset="-120"/>
            </a:endParaRPr>
          </a:p>
          <a:p>
            <a:r>
              <a:rPr lang="en-US" altLang="zh-TW" sz="6000" dirty="0"/>
              <a:t>……………………………………………………..</a:t>
            </a:r>
          </a:p>
          <a:p>
            <a:r>
              <a:rPr lang="zh-TW" altLang="en-US" sz="4600" dirty="0"/>
              <a:t>聽到</a:t>
            </a:r>
            <a:r>
              <a:rPr lang="zh-TW" altLang="en-US" sz="4600" dirty="0">
                <a:highlight>
                  <a:srgbClr val="FF00FF"/>
                </a:highlight>
              </a:rPr>
              <a:t>上課的預備音樂</a:t>
            </a:r>
            <a:r>
              <a:rPr lang="zh-TW" altLang="en-US" sz="4600" dirty="0"/>
              <a:t>，</a:t>
            </a:r>
            <a:endParaRPr lang="en-US" altLang="zh-TW" sz="4600" dirty="0"/>
          </a:p>
          <a:p>
            <a:r>
              <a:rPr lang="zh-TW" altLang="en-US" sz="4600" dirty="0"/>
              <a:t>請儘快 進入教室，</a:t>
            </a:r>
            <a:endParaRPr lang="en-US" altLang="zh-TW" sz="4600" dirty="0"/>
          </a:p>
          <a:p>
            <a:r>
              <a:rPr lang="zh-TW" altLang="en-US" sz="4600" dirty="0">
                <a:highlight>
                  <a:srgbClr val="FF00FF"/>
                </a:highlight>
              </a:rPr>
              <a:t>安靜坐下</a:t>
            </a:r>
            <a:r>
              <a:rPr lang="zh-TW" altLang="en-US" sz="4600" dirty="0"/>
              <a:t>　　準備上課</a:t>
            </a:r>
            <a:endParaRPr lang="en-US" altLang="zh-TW" sz="4600" dirty="0"/>
          </a:p>
          <a:p>
            <a:r>
              <a:rPr lang="zh-TW" altLang="en-US" sz="4600" dirty="0"/>
              <a:t>等待老師時，請先</a:t>
            </a:r>
            <a:r>
              <a:rPr lang="zh-TW" altLang="en-US" sz="4600" dirty="0">
                <a:highlight>
                  <a:srgbClr val="FF00FF"/>
                </a:highlight>
              </a:rPr>
              <a:t>預習課本內容</a:t>
            </a:r>
            <a:endParaRPr lang="en-US" altLang="zh-TW" sz="4600" dirty="0">
              <a:highlight>
                <a:srgbClr val="FF00FF"/>
              </a:highlight>
            </a:endParaRPr>
          </a:p>
          <a:p>
            <a:endParaRPr lang="zh-TW" altLang="en-US" sz="6000" dirty="0"/>
          </a:p>
        </p:txBody>
      </p:sp>
    </p:spTree>
    <p:extLst>
      <p:ext uri="{BB962C8B-B14F-4D97-AF65-F5344CB8AC3E}">
        <p14:creationId xmlns:p14="http://schemas.microsoft.com/office/powerpoint/2010/main" val="19688375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標題 94" hidden="1">
            <a:extLst>
              <a:ext uri="{FF2B5EF4-FFF2-40B4-BE49-F238E27FC236}">
                <a16:creationId xmlns:a16="http://schemas.microsoft.com/office/drawing/2014/main" id="{E14BD98F-A307-4325-A997-3F1016635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rtl="0"/>
            <a:r>
              <a:rPr lang="zh-TW" altLang="en-US"/>
              <a:t>書籤鳥</a:t>
            </a:r>
          </a:p>
        </p:txBody>
      </p:sp>
      <p:sp>
        <p:nvSpPr>
          <p:cNvPr id="50" name="文字版面配置區 49">
            <a:extLst>
              <a:ext uri="{FF2B5EF4-FFF2-40B4-BE49-F238E27FC236}">
                <a16:creationId xmlns:a16="http://schemas.microsoft.com/office/drawing/2014/main" id="{625BD30C-ACA3-4A2D-8F26-CAFB3A2A2999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5080194" y="1739545"/>
            <a:ext cx="2194560" cy="5580326"/>
          </a:xfrm>
          <a:prstGeom prst="roundRect">
            <a:avLst>
              <a:gd name="adj" fmla="val 0"/>
            </a:avLst>
          </a:prstGeom>
          <a:solidFill>
            <a:schemeClr val="accent3"/>
          </a:solidFill>
        </p:spPr>
        <p:txBody>
          <a:bodyPr vert="eaVert" rtlCol="0" anchor="ctr">
            <a:normAutofit/>
          </a:bodyPr>
          <a:lstStyle/>
          <a:p>
            <a:pPr marL="0" indent="0" algn="ctr">
              <a:buNone/>
            </a:pPr>
            <a:r>
              <a:rPr lang="zh-TW" altLang="en-US" sz="4800" b="1" dirty="0">
                <a:solidFill>
                  <a:schemeClr val="bg1"/>
                </a:solidFill>
              </a:rPr>
              <a:t>國</a:t>
            </a:r>
            <a:r>
              <a:rPr lang="zh-TW" altLang="en-US" sz="4800" b="1">
                <a:solidFill>
                  <a:schemeClr val="bg1"/>
                </a:solidFill>
              </a:rPr>
              <a:t>練５學習吧畫</a:t>
            </a:r>
            <a:r>
              <a:rPr lang="zh-TW" altLang="en-US" sz="4800" b="1" dirty="0">
                <a:solidFill>
                  <a:schemeClr val="bg1"/>
                </a:solidFill>
              </a:rPr>
              <a:t>重點</a:t>
            </a:r>
            <a:endParaRPr lang="en-US" altLang="zh-TW" sz="4800" b="1" dirty="0">
              <a:solidFill>
                <a:schemeClr val="bg1"/>
              </a:solidFill>
            </a:endParaRPr>
          </a:p>
        </p:txBody>
      </p:sp>
      <p:pic>
        <p:nvPicPr>
          <p:cNvPr id="100" name="圖片版面配置區 99">
            <a:extLst>
              <a:ext uri="{FF2B5EF4-FFF2-40B4-BE49-F238E27FC236}">
                <a16:creationId xmlns:a16="http://schemas.microsoft.com/office/drawing/2014/main" id="{E36EC21C-EAC2-4B0F-AD13-D1300B724F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31846"/>
          <a:stretch/>
        </p:blipFill>
        <p:spPr>
          <a:xfrm>
            <a:off x="2782945" y="453005"/>
            <a:ext cx="2188912" cy="6858000"/>
          </a:xfrm>
          <a:solidFill>
            <a:srgbClr val="D65826"/>
          </a:solidFill>
        </p:spPr>
      </p:pic>
      <p:sp>
        <p:nvSpPr>
          <p:cNvPr id="49" name="文字版面配置區 48">
            <a:extLst>
              <a:ext uri="{FF2B5EF4-FFF2-40B4-BE49-F238E27FC236}">
                <a16:creationId xmlns:a16="http://schemas.microsoft.com/office/drawing/2014/main" id="{67E29BDE-F9D6-4D5A-AF1A-907AE59C5CBA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2777297" y="5353911"/>
            <a:ext cx="2194560" cy="1965960"/>
          </a:xfrm>
          <a:solidFill>
            <a:schemeClr val="accent2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書籍是禮物您可以一次 </a:t>
            </a:r>
          </a:p>
          <a:p>
            <a:pPr marL="0" indent="0" algn="ctr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又一次地閲讀。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1200" b="1">
                <a:solidFill>
                  <a:schemeClr val="bg1"/>
                </a:solidFill>
              </a:rPr>
              <a:t>– </a:t>
            </a:r>
            <a:r>
              <a:rPr lang="zh-TW" altLang="en-US" sz="1200" b="1">
                <a:solidFill>
                  <a:schemeClr val="bg1"/>
                </a:solidFill>
              </a:rPr>
              <a:t>加里森</a:t>
            </a:r>
            <a:r>
              <a:rPr lang="en-US" altLang="zh-TW" sz="1200" b="1">
                <a:solidFill>
                  <a:schemeClr val="bg1"/>
                </a:solidFill>
              </a:rPr>
              <a:t>·</a:t>
            </a:r>
            <a:r>
              <a:rPr lang="zh-TW" altLang="en-US" sz="1200" b="1">
                <a:solidFill>
                  <a:schemeClr val="bg1"/>
                </a:solidFill>
              </a:rPr>
              <a:t>凱勒</a:t>
            </a:r>
          </a:p>
        </p:txBody>
      </p:sp>
      <p:sp>
        <p:nvSpPr>
          <p:cNvPr id="52" name="文字版面配置區 51">
            <a:extLst>
              <a:ext uri="{FF2B5EF4-FFF2-40B4-BE49-F238E27FC236}">
                <a16:creationId xmlns:a16="http://schemas.microsoft.com/office/drawing/2014/main" id="{972862D9-A40B-468D-85B5-7EDE6D818F1E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7383091" y="1760822"/>
            <a:ext cx="2194560" cy="5580326"/>
          </a:xfrm>
          <a:solidFill>
            <a:schemeClr val="tx2"/>
          </a:solidFill>
        </p:spPr>
        <p:txBody>
          <a:bodyPr vert="eaVert" rtlCol="0" anchor="ctr">
            <a:normAutofit/>
          </a:bodyPr>
          <a:lstStyle/>
          <a:p>
            <a:pPr marL="0" indent="0" algn="ctr">
              <a:buNone/>
            </a:pPr>
            <a:r>
              <a:rPr lang="zh-TW" altLang="en-US" sz="4800" b="1" kern="100" dirty="0">
                <a:effectLst/>
                <a:latin typeface="華康仿宋體W2" panose="02010609010101010101" pitchFamily="49" charset="-120"/>
                <a:ea typeface="華康仿宋體W2" panose="02010609010101010101" pitchFamily="49" charset="-120"/>
                <a:cs typeface="Times New Roman" panose="02020603050405020304" pitchFamily="18" charset="0"/>
                <a:sym typeface="Wingdings" panose="05000000000000000000" pitchFamily="2" charset="2"/>
              </a:rPr>
              <a:t> 請</a:t>
            </a:r>
            <a:r>
              <a:rPr lang="zh-TW" altLang="en-US" sz="4800" b="1" u="sng" kern="100" dirty="0">
                <a:effectLst/>
                <a:latin typeface="華康仿宋體W2" panose="02010609010101010101" pitchFamily="49" charset="-120"/>
                <a:ea typeface="華康仿宋體W2" panose="02010609010101010101" pitchFamily="49" charset="-120"/>
                <a:cs typeface="Times New Roman" panose="02020603050405020304" pitchFamily="18" charset="0"/>
                <a:sym typeface="Wingdings" panose="05000000000000000000" pitchFamily="2" charset="2"/>
              </a:rPr>
              <a:t>韵喬</a:t>
            </a:r>
            <a:r>
              <a:rPr lang="zh-TW" altLang="en-US" sz="4800" b="1" kern="100" dirty="0">
                <a:effectLst/>
                <a:latin typeface="華康仿宋體W2" panose="02010609010101010101" pitchFamily="49" charset="-120"/>
                <a:ea typeface="華康仿宋體W2" panose="02010609010101010101" pitchFamily="49" charset="-120"/>
                <a:cs typeface="Times New Roman" panose="02020603050405020304" pitchFamily="18" charset="0"/>
                <a:sym typeface="Wingdings" panose="05000000000000000000" pitchFamily="2" charset="2"/>
              </a:rPr>
              <a:t>協助卓老師</a:t>
            </a:r>
            <a:endParaRPr lang="en-US" altLang="zh-TW" sz="4800" b="1" kern="100" dirty="0">
              <a:effectLst/>
              <a:latin typeface="華康仿宋體W2" panose="02010609010101010101" pitchFamily="49" charset="-120"/>
              <a:ea typeface="華康仿宋體W2" panose="02010609010101010101" pitchFamily="49" charset="-12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zh-TW" altLang="en-US" sz="3600" b="1" dirty="0">
                <a:solidFill>
                  <a:schemeClr val="bg1"/>
                </a:solidFill>
              </a:rPr>
              <a:t>下午科任課請整理書包抽屜</a:t>
            </a:r>
            <a:endParaRPr lang="en-US" altLang="zh-TW" sz="3600" b="1" dirty="0">
              <a:solidFill>
                <a:schemeClr val="bg1"/>
              </a:solidFill>
            </a:endParaRPr>
          </a:p>
        </p:txBody>
      </p:sp>
      <p:sp>
        <p:nvSpPr>
          <p:cNvPr id="51" name="文字版面配置區 50">
            <a:extLst>
              <a:ext uri="{FF2B5EF4-FFF2-40B4-BE49-F238E27FC236}">
                <a16:creationId xmlns:a16="http://schemas.microsoft.com/office/drawing/2014/main" id="{81B2C756-7D66-4032-A38C-C10D9A24EEDB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482600" y="1739545"/>
            <a:ext cx="2194560" cy="5580326"/>
          </a:xfrm>
          <a:solidFill>
            <a:schemeClr val="accent6"/>
          </a:solidFill>
        </p:spPr>
        <p:txBody>
          <a:bodyPr vert="eaVert" rtlCol="0" anchor="ctr">
            <a:normAutofit/>
          </a:bodyPr>
          <a:lstStyle/>
          <a:p>
            <a:pPr marL="0" indent="0" algn="ctr">
              <a:buNone/>
            </a:pPr>
            <a:r>
              <a:rPr lang="zh-TW" altLang="en-US" sz="4800" b="1" dirty="0">
                <a:solidFill>
                  <a:schemeClr val="bg1"/>
                </a:solidFill>
              </a:rPr>
              <a:t>請唸兩遍</a:t>
            </a:r>
            <a:endParaRPr lang="en-US" altLang="zh-TW" sz="4800" b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zh-TW" altLang="en-US" sz="4800" b="1" dirty="0">
                <a:solidFill>
                  <a:schemeClr val="bg1"/>
                </a:solidFill>
              </a:rPr>
              <a:t>明國４小考內容</a:t>
            </a:r>
            <a:endParaRPr lang="en-US" altLang="zh-TW" sz="4800" b="1" dirty="0">
              <a:solidFill>
                <a:schemeClr val="bg1"/>
              </a:solidFill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674F270C-4D7B-4159-A61F-C222DE1B5997}"/>
              </a:ext>
            </a:extLst>
          </p:cNvPr>
          <p:cNvSpPr txBox="1"/>
          <p:nvPr/>
        </p:nvSpPr>
        <p:spPr>
          <a:xfrm>
            <a:off x="5164852" y="452529"/>
            <a:ext cx="402938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7200" dirty="0"/>
              <a:t>國語</a:t>
            </a:r>
          </a:p>
        </p:txBody>
      </p:sp>
    </p:spTree>
    <p:extLst>
      <p:ext uri="{BB962C8B-B14F-4D97-AF65-F5344CB8AC3E}">
        <p14:creationId xmlns:p14="http://schemas.microsoft.com/office/powerpoint/2010/main" val="33638874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FE84082-C751-44E5-BAFC-873C8CE841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35230" y="1155561"/>
            <a:ext cx="4691324" cy="3455444"/>
          </a:xfrm>
        </p:spPr>
        <p:txBody>
          <a:bodyPr>
            <a:normAutofit fontScale="90000"/>
          </a:bodyPr>
          <a:lstStyle/>
          <a:p>
            <a:pPr algn="l"/>
            <a:r>
              <a:rPr lang="zh-TW" altLang="en-US" sz="5400" dirty="0">
                <a:solidFill>
                  <a:schemeClr val="accent6">
                    <a:lumMod val="75000"/>
                  </a:schemeClr>
                </a:solidFill>
              </a:rPr>
              <a:t>盛飯、用餐</a:t>
            </a:r>
            <a:br>
              <a:rPr lang="en-US" altLang="zh-TW" sz="54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zh-TW" altLang="en-US" sz="5400" dirty="0">
                <a:solidFill>
                  <a:schemeClr val="accent6">
                    <a:lumMod val="75000"/>
                  </a:schemeClr>
                </a:solidFill>
              </a:rPr>
              <a:t>中午量體溫</a:t>
            </a:r>
            <a:br>
              <a:rPr lang="en-US" altLang="zh-TW" sz="5400" dirty="0">
                <a:solidFill>
                  <a:schemeClr val="accent6">
                    <a:lumMod val="75000"/>
                  </a:schemeClr>
                </a:solidFill>
              </a:rPr>
            </a:br>
            <a:br>
              <a:rPr lang="en-US" altLang="zh-TW" sz="54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zh-TW" altLang="en-US" sz="5400" dirty="0">
                <a:solidFill>
                  <a:schemeClr val="accent6">
                    <a:lumMod val="75000"/>
                  </a:schemeClr>
                </a:solidFill>
              </a:rPr>
              <a:t>１２：１５潔牙</a:t>
            </a:r>
            <a:br>
              <a:rPr lang="en-US" altLang="zh-TW" sz="54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zh-TW" altLang="en-US" sz="5400" dirty="0">
                <a:solidFill>
                  <a:schemeClr val="accent6">
                    <a:lumMod val="75000"/>
                  </a:schemeClr>
                </a:solidFill>
              </a:rPr>
              <a:t>１２：２５午睡</a:t>
            </a:r>
            <a:br>
              <a:rPr lang="en-US" altLang="zh-TW" sz="5400" dirty="0">
                <a:solidFill>
                  <a:schemeClr val="accent6">
                    <a:lumMod val="75000"/>
                  </a:schemeClr>
                </a:solidFill>
              </a:rPr>
            </a:br>
            <a:endParaRPr lang="zh-TW" altLang="en-US" dirty="0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BE2243CC-BEEA-4801-A35D-E4197E84E7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4682533"/>
            <a:ext cx="10028255" cy="2491990"/>
          </a:xfrm>
        </p:spPr>
        <p:txBody>
          <a:bodyPr>
            <a:normAutofit/>
          </a:bodyPr>
          <a:lstStyle/>
          <a:p>
            <a:pPr algn="l"/>
            <a:r>
              <a:rPr lang="zh-TW" altLang="en-US" sz="3200" dirty="0">
                <a:sym typeface="Wingdings" panose="05000000000000000000" pitchFamily="2" charset="2"/>
              </a:rPr>
              <a:t></a:t>
            </a:r>
            <a:r>
              <a:rPr lang="zh-TW" altLang="en-US" sz="3200" dirty="0"/>
              <a:t>午休整潔活動：</a:t>
            </a:r>
            <a:endParaRPr lang="en-US" altLang="zh-TW" sz="3200" dirty="0"/>
          </a:p>
          <a:p>
            <a:pPr algn="l"/>
            <a:r>
              <a:rPr lang="en-US" altLang="zh-TW" sz="3200" dirty="0"/>
              <a:t>	</a:t>
            </a:r>
            <a:r>
              <a:rPr lang="zh-TW" altLang="en-US" sz="3200" dirty="0"/>
              <a:t>請衛生股長</a:t>
            </a:r>
            <a:r>
              <a:rPr lang="zh-TW" altLang="en-US" sz="3200" u="sng" dirty="0"/>
              <a:t>誠瑋</a:t>
            </a:r>
            <a:r>
              <a:rPr lang="zh-TW" altLang="en-US" sz="3200" dirty="0"/>
              <a:t>協助檢查並機動加強清潔</a:t>
            </a:r>
            <a:r>
              <a:rPr lang="en-US" altLang="zh-TW" sz="3200" dirty="0"/>
              <a:t>	</a:t>
            </a:r>
          </a:p>
          <a:p>
            <a:pPr algn="l"/>
            <a:r>
              <a:rPr lang="en-US" altLang="zh-TW" sz="3200" dirty="0">
                <a:sym typeface="Wingdings" panose="05000000000000000000" pitchFamily="2" charset="2"/>
              </a:rPr>
              <a:t>	</a:t>
            </a:r>
            <a:r>
              <a:rPr lang="zh-TW" altLang="en-US" sz="3200" dirty="0">
                <a:sym typeface="Wingdings" panose="05000000000000000000" pitchFamily="2" charset="2"/>
              </a:rPr>
              <a:t>外掃區</a:t>
            </a:r>
            <a:r>
              <a:rPr lang="en-US" altLang="zh-TW" sz="3200" dirty="0">
                <a:sym typeface="Wingdings" panose="05000000000000000000" pitchFamily="2" charset="2"/>
              </a:rPr>
              <a:t>	【</a:t>
            </a:r>
            <a:r>
              <a:rPr lang="zh-TW" altLang="en-US" sz="3200" dirty="0">
                <a:sym typeface="Wingdings" panose="05000000000000000000" pitchFamily="2" charset="2"/>
              </a:rPr>
              <a:t>請小組長協助－</a:t>
            </a:r>
            <a:r>
              <a:rPr lang="zh-TW" altLang="en-US" sz="3200" u="sng" dirty="0">
                <a:highlight>
                  <a:srgbClr val="00FFFF"/>
                </a:highlight>
                <a:sym typeface="Wingdings" panose="05000000000000000000" pitchFamily="2" charset="2"/>
              </a:rPr>
              <a:t>文寧</a:t>
            </a:r>
            <a:r>
              <a:rPr lang="zh-TW" altLang="en-US" sz="3200" dirty="0">
                <a:sym typeface="Wingdings" panose="05000000000000000000" pitchFamily="2" charset="2"/>
              </a:rPr>
              <a:t>、</a:t>
            </a:r>
            <a:r>
              <a:rPr lang="zh-TW" altLang="en-US" sz="3200" u="sng" dirty="0">
                <a:sym typeface="Wingdings" panose="05000000000000000000" pitchFamily="2" charset="2"/>
              </a:rPr>
              <a:t>振宏</a:t>
            </a:r>
            <a:r>
              <a:rPr lang="zh-TW" altLang="en-US" sz="3200" dirty="0">
                <a:sym typeface="Wingdings" panose="05000000000000000000" pitchFamily="2" charset="2"/>
              </a:rPr>
              <a:t>、</a:t>
            </a:r>
            <a:r>
              <a:rPr lang="zh-TW" altLang="en-US" sz="3200" u="sng" dirty="0">
                <a:highlight>
                  <a:srgbClr val="00FFFF"/>
                </a:highlight>
                <a:sym typeface="Wingdings" panose="05000000000000000000" pitchFamily="2" charset="2"/>
              </a:rPr>
              <a:t>庭恩</a:t>
            </a:r>
            <a:r>
              <a:rPr lang="en-US" altLang="zh-TW" sz="3200" dirty="0">
                <a:sym typeface="Wingdings" panose="05000000000000000000" pitchFamily="2" charset="2"/>
              </a:rPr>
              <a:t>】</a:t>
            </a:r>
          </a:p>
          <a:p>
            <a:pPr algn="l"/>
            <a:r>
              <a:rPr lang="en-US" altLang="zh-TW" sz="3200" dirty="0">
                <a:sym typeface="Wingdings" panose="05000000000000000000" pitchFamily="2" charset="2"/>
              </a:rPr>
              <a:t>	</a:t>
            </a:r>
            <a:r>
              <a:rPr lang="zh-TW" altLang="en-US" sz="3200" dirty="0">
                <a:sym typeface="Wingdings" panose="05000000000000000000" pitchFamily="2" charset="2"/>
              </a:rPr>
              <a:t>教室內外</a:t>
            </a:r>
            <a:r>
              <a:rPr lang="en-US" altLang="zh-TW" sz="3200" dirty="0">
                <a:sym typeface="Wingdings" panose="05000000000000000000" pitchFamily="2" charset="2"/>
              </a:rPr>
              <a:t>	【</a:t>
            </a:r>
            <a:r>
              <a:rPr lang="zh-TW" altLang="en-US" sz="3200" dirty="0">
                <a:sym typeface="Wingdings" panose="05000000000000000000" pitchFamily="2" charset="2"/>
              </a:rPr>
              <a:t>請</a:t>
            </a:r>
            <a:r>
              <a:rPr lang="zh-TW" altLang="en-US" sz="3200" u="sng" dirty="0">
                <a:sym typeface="Wingdings" panose="05000000000000000000" pitchFamily="2" charset="2"/>
              </a:rPr>
              <a:t>采瑜</a:t>
            </a:r>
            <a:r>
              <a:rPr lang="zh-TW" altLang="en-US" sz="3200" dirty="0">
                <a:sym typeface="Wingdings" panose="05000000000000000000" pitchFamily="2" charset="2"/>
              </a:rPr>
              <a:t>、</a:t>
            </a:r>
            <a:r>
              <a:rPr lang="zh-TW" altLang="en-US" sz="3200" u="sng" dirty="0">
                <a:sym typeface="Wingdings" panose="05000000000000000000" pitchFamily="2" charset="2"/>
              </a:rPr>
              <a:t>玉琪</a:t>
            </a:r>
            <a:r>
              <a:rPr lang="zh-TW" altLang="en-US" sz="3200" dirty="0">
                <a:sym typeface="Wingdings" panose="05000000000000000000" pitchFamily="2" charset="2"/>
              </a:rPr>
              <a:t>協助整理</a:t>
            </a:r>
            <a:r>
              <a:rPr lang="en-US" altLang="zh-TW" sz="3200" dirty="0">
                <a:sym typeface="Wingdings" panose="05000000000000000000" pitchFamily="2" charset="2"/>
              </a:rPr>
              <a:t>】</a:t>
            </a:r>
            <a:endParaRPr lang="zh-TW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7892052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31CA68AF-836B-42FA-AF27-680BA8CB69C1}"/>
              </a:ext>
            </a:extLst>
          </p:cNvPr>
          <p:cNvSpPr/>
          <p:nvPr/>
        </p:nvSpPr>
        <p:spPr>
          <a:xfrm>
            <a:off x="2039815" y="2733152"/>
            <a:ext cx="5436159" cy="1457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bg1"/>
              </a:solidFill>
            </a:endParaRP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62C3D421-0B29-40B0-A601-FC4B43C222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0532"/>
            <a:ext cx="9435403" cy="7661868"/>
          </a:xfrm>
        </p:spPr>
        <p:txBody>
          <a:bodyPr>
            <a:normAutofit fontScale="77500" lnSpcReduction="20000"/>
          </a:bodyPr>
          <a:lstStyle/>
          <a:p>
            <a:r>
              <a:rPr lang="zh-TW" altLang="en-US" sz="6000" dirty="0"/>
              <a:t>午休結束了～</a:t>
            </a:r>
            <a:endParaRPr lang="en-US" altLang="zh-TW" sz="6000" dirty="0"/>
          </a:p>
          <a:p>
            <a:r>
              <a:rPr lang="zh-TW" altLang="en-US" sz="6000" dirty="0">
                <a:highlight>
                  <a:srgbClr val="FFFF00"/>
                </a:highlight>
              </a:rPr>
              <a:t>小老師</a:t>
            </a:r>
            <a:r>
              <a:rPr lang="zh-TW" altLang="en-US" sz="6000" dirty="0"/>
              <a:t>請打開</a:t>
            </a:r>
            <a:r>
              <a:rPr lang="zh-TW" altLang="en-US" sz="6000" b="1" dirty="0">
                <a:highlight>
                  <a:srgbClr val="FFFF00"/>
                </a:highlight>
              </a:rPr>
              <a:t>英文</a:t>
            </a:r>
            <a:r>
              <a:rPr lang="zh-TW" altLang="en-US" sz="6000" dirty="0">
                <a:highlight>
                  <a:srgbClr val="FFFF00"/>
                </a:highlight>
              </a:rPr>
              <a:t>電子書</a:t>
            </a:r>
            <a:endParaRPr lang="en-US" altLang="zh-TW" sz="6000" dirty="0">
              <a:highlight>
                <a:srgbClr val="FFFF00"/>
              </a:highlight>
            </a:endParaRPr>
          </a:p>
          <a:p>
            <a:r>
              <a:rPr lang="zh-TW" altLang="en-US" sz="6000" dirty="0"/>
              <a:t>請大家將</a:t>
            </a:r>
            <a:r>
              <a:rPr lang="zh-TW" altLang="en-US" sz="6000" b="1" dirty="0">
                <a:highlight>
                  <a:srgbClr val="FFFF00"/>
                </a:highlight>
              </a:rPr>
              <a:t>英文</a:t>
            </a:r>
            <a:r>
              <a:rPr lang="zh-TW" altLang="en-US" sz="6000" dirty="0">
                <a:highlight>
                  <a:srgbClr val="00FFFF"/>
                </a:highlight>
              </a:rPr>
              <a:t>課本</a:t>
            </a:r>
            <a:r>
              <a:rPr lang="zh-TW" altLang="en-US" sz="6000" dirty="0"/>
              <a:t>、</a:t>
            </a:r>
            <a:r>
              <a:rPr lang="zh-TW" altLang="en-US" sz="6000" dirty="0">
                <a:highlight>
                  <a:srgbClr val="00FFFF"/>
                </a:highlight>
              </a:rPr>
              <a:t>習作、</a:t>
            </a:r>
            <a:r>
              <a:rPr lang="en-US" altLang="zh-TW" sz="6000" dirty="0">
                <a:highlight>
                  <a:srgbClr val="00FFFF"/>
                </a:highlight>
              </a:rPr>
              <a:t>1200</a:t>
            </a:r>
            <a:r>
              <a:rPr lang="zh-TW" altLang="en-US" sz="6000" dirty="0">
                <a:highlight>
                  <a:srgbClr val="00FFFF"/>
                </a:highlight>
              </a:rPr>
              <a:t>單</a:t>
            </a:r>
            <a:endParaRPr lang="en-US" altLang="zh-TW" sz="6000" dirty="0">
              <a:highlight>
                <a:srgbClr val="00FFFF"/>
              </a:highlight>
            </a:endParaRPr>
          </a:p>
          <a:p>
            <a:r>
              <a:rPr lang="zh-TW" altLang="en-US" sz="6000" dirty="0"/>
              <a:t>先整齊</a:t>
            </a:r>
            <a:r>
              <a:rPr lang="zh-TW" altLang="en-US" sz="6000" b="1" u="sng" dirty="0"/>
              <a:t>放在桌上</a:t>
            </a:r>
            <a:r>
              <a:rPr lang="zh-TW" altLang="en-US" sz="6000" dirty="0"/>
              <a:t>再離開教室</a:t>
            </a:r>
            <a:endParaRPr lang="en-US" altLang="zh-TW" sz="6000" dirty="0"/>
          </a:p>
          <a:p>
            <a:r>
              <a:rPr lang="zh-TW" alt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仿宋體W2" panose="02010609010101010101" pitchFamily="49" charset="-120"/>
                <a:ea typeface="華康仿宋體W2" panose="02010609010101010101" pitchFamily="49" charset="-120"/>
              </a:rPr>
              <a:t>記得喝水、上個廁所</a:t>
            </a:r>
            <a:endParaRPr lang="en-US" altLang="zh-TW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華康仿宋體W2" panose="02010609010101010101" pitchFamily="49" charset="-120"/>
              <a:ea typeface="華康仿宋體W2" panose="02010609010101010101" pitchFamily="49" charset="-120"/>
            </a:endParaRPr>
          </a:p>
          <a:p>
            <a:r>
              <a:rPr lang="zh-TW" alt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仿宋體W2" panose="02010609010101010101" pitchFamily="49" charset="-120"/>
                <a:ea typeface="華康仿宋體W2" panose="02010609010101010101" pitchFamily="49" charset="-120"/>
              </a:rPr>
              <a:t>望遠凝視、保護眼睛</a:t>
            </a:r>
            <a:endParaRPr lang="en-US" altLang="zh-TW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華康仿宋體W2" panose="02010609010101010101" pitchFamily="49" charset="-120"/>
              <a:ea typeface="華康仿宋體W2" panose="02010609010101010101" pitchFamily="49" charset="-120"/>
            </a:endParaRPr>
          </a:p>
          <a:p>
            <a:r>
              <a:rPr lang="en-US" altLang="zh-TW" sz="6000" dirty="0"/>
              <a:t>……………………………………………………..</a:t>
            </a:r>
          </a:p>
          <a:p>
            <a:r>
              <a:rPr lang="zh-TW" altLang="en-US" sz="4600" dirty="0"/>
              <a:t>聽到</a:t>
            </a:r>
            <a:r>
              <a:rPr lang="zh-TW" altLang="en-US" sz="4600" dirty="0">
                <a:highlight>
                  <a:srgbClr val="FF00FF"/>
                </a:highlight>
              </a:rPr>
              <a:t>上課的鐘聲響起</a:t>
            </a:r>
            <a:r>
              <a:rPr lang="zh-TW" altLang="en-US" sz="4600" dirty="0"/>
              <a:t>，</a:t>
            </a:r>
            <a:endParaRPr lang="en-US" altLang="zh-TW" sz="4600" dirty="0"/>
          </a:p>
          <a:p>
            <a:r>
              <a:rPr lang="zh-TW" altLang="en-US" sz="4600" dirty="0"/>
              <a:t>請儘快 進入教室，</a:t>
            </a:r>
            <a:endParaRPr lang="en-US" altLang="zh-TW" sz="4600" dirty="0"/>
          </a:p>
          <a:p>
            <a:r>
              <a:rPr lang="zh-TW" altLang="en-US" sz="4600" dirty="0">
                <a:highlight>
                  <a:srgbClr val="FF00FF"/>
                </a:highlight>
              </a:rPr>
              <a:t>安靜坐下</a:t>
            </a:r>
            <a:r>
              <a:rPr lang="zh-TW" altLang="en-US" sz="4600" dirty="0"/>
              <a:t>　　準備上課</a:t>
            </a:r>
            <a:endParaRPr lang="en-US" altLang="zh-TW" sz="4600" dirty="0"/>
          </a:p>
          <a:p>
            <a:r>
              <a:rPr lang="zh-TW" altLang="en-US" sz="4600" dirty="0"/>
              <a:t>等待老師時，請先</a:t>
            </a:r>
            <a:r>
              <a:rPr lang="zh-TW" altLang="en-US" sz="4600" dirty="0">
                <a:highlight>
                  <a:srgbClr val="FF00FF"/>
                </a:highlight>
              </a:rPr>
              <a:t>預習課本內容</a:t>
            </a:r>
            <a:endParaRPr lang="en-US" altLang="zh-TW" sz="4600" dirty="0">
              <a:highlight>
                <a:srgbClr val="FF00FF"/>
              </a:highlight>
            </a:endParaRPr>
          </a:p>
          <a:p>
            <a:endParaRPr lang="zh-TW" altLang="en-US" sz="6000" dirty="0"/>
          </a:p>
        </p:txBody>
      </p:sp>
    </p:spTree>
    <p:extLst>
      <p:ext uri="{BB962C8B-B14F-4D97-AF65-F5344CB8AC3E}">
        <p14:creationId xmlns:p14="http://schemas.microsoft.com/office/powerpoint/2010/main" val="18271188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9A6133A-9043-4E25-918C-DD514DA6D3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26672" y="2377329"/>
            <a:ext cx="7543800" cy="2705947"/>
          </a:xfrm>
        </p:spPr>
        <p:txBody>
          <a:bodyPr/>
          <a:lstStyle/>
          <a:p>
            <a:r>
              <a:rPr lang="zh-TW" altLang="en-US" dirty="0"/>
              <a:t>收完平板</a:t>
            </a:r>
            <a:br>
              <a:rPr lang="en-US" altLang="zh-TW" dirty="0"/>
            </a:br>
            <a:r>
              <a:rPr lang="zh-TW" altLang="en-US" dirty="0"/>
              <a:t>整理書包</a:t>
            </a:r>
            <a:br>
              <a:rPr lang="en-US" altLang="zh-TW" dirty="0"/>
            </a:br>
            <a:r>
              <a:rPr lang="zh-TW" altLang="en-US" dirty="0"/>
              <a:t>才下課</a:t>
            </a:r>
          </a:p>
        </p:txBody>
      </p:sp>
    </p:spTree>
    <p:extLst>
      <p:ext uri="{BB962C8B-B14F-4D97-AF65-F5344CB8AC3E}">
        <p14:creationId xmlns:p14="http://schemas.microsoft.com/office/powerpoint/2010/main" val="35156291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1F0A2AB-64F4-4B27-B307-94379CFA37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7300" y="266171"/>
            <a:ext cx="7543800" cy="3954137"/>
          </a:xfrm>
        </p:spPr>
        <p:txBody>
          <a:bodyPr>
            <a:normAutofit/>
          </a:bodyPr>
          <a:lstStyle/>
          <a:p>
            <a:r>
              <a:rPr lang="zh-TW" altLang="en-US" sz="6000" dirty="0"/>
              <a:t>下一節課是</a:t>
            </a:r>
            <a:r>
              <a:rPr lang="en-US" altLang="zh-TW" sz="6000" dirty="0"/>
              <a:t>【</a:t>
            </a:r>
            <a:r>
              <a:rPr lang="zh-TW" altLang="en-US" sz="6000" dirty="0"/>
              <a:t>資訊</a:t>
            </a:r>
            <a:r>
              <a:rPr lang="en-US" altLang="zh-TW" sz="6000" dirty="0"/>
              <a:t>】</a:t>
            </a:r>
            <a:br>
              <a:rPr lang="en-US" altLang="zh-TW" sz="6000" dirty="0"/>
            </a:br>
            <a:r>
              <a:rPr lang="zh-TW" altLang="en-US" sz="6000" dirty="0"/>
              <a:t>排正桌子 抬好椅子</a:t>
            </a:r>
            <a:br>
              <a:rPr lang="en-US" altLang="zh-TW" sz="6000" dirty="0"/>
            </a:br>
            <a:r>
              <a:rPr lang="zh-TW" altLang="en-US" sz="6000" dirty="0"/>
              <a:t>帶鉛筆盒和聯絡簿</a:t>
            </a:r>
            <a:br>
              <a:rPr lang="en-US" altLang="zh-TW" sz="6000" dirty="0"/>
            </a:br>
            <a:r>
              <a:rPr lang="zh-TW" altLang="en-US" sz="6000" dirty="0"/>
              <a:t>請到外面排隊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20B449BA-D4BD-4A68-B290-AF560D5FFB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7687" y="4076950"/>
            <a:ext cx="7543800" cy="3328459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altLang="zh-TW" sz="6000" dirty="0">
                <a:latin typeface="Microsoft JhengHei UI" panose="020B0604030504040204" pitchFamily="34" charset="-120"/>
                <a:ea typeface="Microsoft JhengHei UI" panose="020B0604030504040204" pitchFamily="34" charset="-120"/>
                <a:cs typeface="+mj-cs"/>
              </a:rPr>
              <a:t>……………………………….</a:t>
            </a:r>
            <a:r>
              <a:rPr lang="zh-TW" altLang="en-US" sz="6000" dirty="0">
                <a:latin typeface="Microsoft JhengHei UI" panose="020B0604030504040204" pitchFamily="34" charset="-120"/>
                <a:ea typeface="Microsoft JhengHei UI" panose="020B0604030504040204" pitchFamily="34" charset="-120"/>
                <a:cs typeface="+mj-cs"/>
              </a:rPr>
              <a:t>電腦課下課後</a:t>
            </a:r>
            <a:endParaRPr lang="en-US" altLang="zh-TW" sz="6000" dirty="0">
              <a:latin typeface="Microsoft JhengHei UI" panose="020B0604030504040204" pitchFamily="34" charset="-120"/>
              <a:ea typeface="Microsoft JhengHei UI" panose="020B0604030504040204" pitchFamily="34" charset="-120"/>
              <a:cs typeface="+mj-cs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zh-TW" altLang="en-US" sz="6000" dirty="0">
                <a:latin typeface="Microsoft JhengHei UI" panose="020B0604030504040204" pitchFamily="34" charset="-120"/>
                <a:ea typeface="Microsoft JhengHei UI" panose="020B0604030504040204" pitchFamily="34" charset="-120"/>
                <a:cs typeface="+mj-cs"/>
              </a:rPr>
              <a:t>回教室背書包</a:t>
            </a:r>
            <a:endParaRPr lang="en-US" altLang="zh-TW" sz="6000" dirty="0">
              <a:latin typeface="Microsoft JhengHei UI" panose="020B0604030504040204" pitchFamily="34" charset="-120"/>
              <a:ea typeface="Microsoft JhengHei UI" panose="020B0604030504040204" pitchFamily="34" charset="-120"/>
              <a:cs typeface="+mj-cs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zh-TW" altLang="en-US" sz="6000" dirty="0">
                <a:latin typeface="Microsoft JhengHei UI" panose="020B0604030504040204" pitchFamily="34" charset="-120"/>
                <a:ea typeface="Microsoft JhengHei UI" panose="020B0604030504040204" pitchFamily="34" charset="-120"/>
                <a:cs typeface="+mj-cs"/>
              </a:rPr>
              <a:t>排隊上體育課</a:t>
            </a:r>
          </a:p>
        </p:txBody>
      </p:sp>
    </p:spTree>
    <p:extLst>
      <p:ext uri="{BB962C8B-B14F-4D97-AF65-F5344CB8AC3E}">
        <p14:creationId xmlns:p14="http://schemas.microsoft.com/office/powerpoint/2010/main" val="28261192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圖片版面配置區 103">
            <a:extLst>
              <a:ext uri="{FF2B5EF4-FFF2-40B4-BE49-F238E27FC236}">
                <a16:creationId xmlns:a16="http://schemas.microsoft.com/office/drawing/2014/main" id="{2507E3AC-0AAE-4E73-9276-4D8B43D566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74546" y="453006"/>
            <a:ext cx="2200207" cy="6858000"/>
          </a:xfrm>
        </p:spPr>
      </p:pic>
      <p:pic>
        <p:nvPicPr>
          <p:cNvPr id="38" name="圖片版面配置區 37">
            <a:extLst>
              <a:ext uri="{FF2B5EF4-FFF2-40B4-BE49-F238E27FC236}">
                <a16:creationId xmlns:a16="http://schemas.microsoft.com/office/drawing/2014/main" id="{240D4259-822C-48E2-92FE-8EE7DF357C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37639"/>
          <a:stretch/>
        </p:blipFill>
        <p:spPr>
          <a:xfrm>
            <a:off x="7406331" y="452528"/>
            <a:ext cx="2199546" cy="6858000"/>
          </a:xfrm>
        </p:spPr>
      </p:pic>
      <p:pic>
        <p:nvPicPr>
          <p:cNvPr id="26" name="圖片版面配置區 25">
            <a:extLst>
              <a:ext uri="{FF2B5EF4-FFF2-40B4-BE49-F238E27FC236}">
                <a16:creationId xmlns:a16="http://schemas.microsoft.com/office/drawing/2014/main" id="{EC46EA6A-2484-4E2C-99A3-10F0E02048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1841"/>
          <a:stretch/>
        </p:blipFill>
        <p:spPr>
          <a:xfrm>
            <a:off x="482600" y="453006"/>
            <a:ext cx="2183926" cy="6858000"/>
          </a:xfrm>
        </p:spPr>
      </p:pic>
      <p:sp>
        <p:nvSpPr>
          <p:cNvPr id="95" name="標題 94" hidden="1">
            <a:extLst>
              <a:ext uri="{FF2B5EF4-FFF2-40B4-BE49-F238E27FC236}">
                <a16:creationId xmlns:a16="http://schemas.microsoft.com/office/drawing/2014/main" id="{E14BD98F-A307-4325-A997-3F1016635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rtl="0"/>
            <a:r>
              <a:rPr lang="zh-TW" altLang="en-US"/>
              <a:t>書籤鳥</a:t>
            </a:r>
          </a:p>
        </p:txBody>
      </p:sp>
      <p:sp>
        <p:nvSpPr>
          <p:cNvPr id="50" name="文字版面配置區 49">
            <a:extLst>
              <a:ext uri="{FF2B5EF4-FFF2-40B4-BE49-F238E27FC236}">
                <a16:creationId xmlns:a16="http://schemas.microsoft.com/office/drawing/2014/main" id="{625BD30C-ACA3-4A2D-8F26-CAFB3A2A2999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5080194" y="5353911"/>
            <a:ext cx="2194560" cy="1965960"/>
          </a:xfrm>
          <a:prstGeom prst="roundRect">
            <a:avLst>
              <a:gd name="adj" fmla="val 0"/>
            </a:avLst>
          </a:prstGeom>
          <a:solidFill>
            <a:schemeClr val="accent3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今天能讀的書就不要拖到明天再讀。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1200" b="1">
                <a:solidFill>
                  <a:schemeClr val="bg1"/>
                </a:solidFill>
              </a:rPr>
              <a:t>– </a:t>
            </a:r>
            <a:r>
              <a:rPr lang="zh-TW" altLang="en-US" sz="1200" b="1">
                <a:solidFill>
                  <a:schemeClr val="bg1"/>
                </a:solidFill>
              </a:rPr>
              <a:t>赫爾布魯克</a:t>
            </a:r>
            <a:r>
              <a:rPr lang="en-US" altLang="zh-TW" sz="1200" b="1">
                <a:solidFill>
                  <a:schemeClr val="bg1"/>
                </a:solidFill>
              </a:rPr>
              <a:t>·</a:t>
            </a:r>
            <a:r>
              <a:rPr lang="zh-TW" altLang="en-US" sz="1200" b="1">
                <a:solidFill>
                  <a:schemeClr val="bg1"/>
                </a:solidFill>
              </a:rPr>
              <a:t>傑克遜</a:t>
            </a:r>
          </a:p>
        </p:txBody>
      </p:sp>
      <p:pic>
        <p:nvPicPr>
          <p:cNvPr id="100" name="圖片版面配置區 99">
            <a:extLst>
              <a:ext uri="{FF2B5EF4-FFF2-40B4-BE49-F238E27FC236}">
                <a16:creationId xmlns:a16="http://schemas.microsoft.com/office/drawing/2014/main" id="{E36EC21C-EAC2-4B0F-AD13-D1300B724F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31846"/>
          <a:stretch/>
        </p:blipFill>
        <p:spPr>
          <a:xfrm>
            <a:off x="2782945" y="453005"/>
            <a:ext cx="2188912" cy="6858000"/>
          </a:xfrm>
          <a:solidFill>
            <a:srgbClr val="D65826"/>
          </a:solidFill>
        </p:spPr>
      </p:pic>
      <p:sp>
        <p:nvSpPr>
          <p:cNvPr id="49" name="文字版面配置區 48">
            <a:extLst>
              <a:ext uri="{FF2B5EF4-FFF2-40B4-BE49-F238E27FC236}">
                <a16:creationId xmlns:a16="http://schemas.microsoft.com/office/drawing/2014/main" id="{67E29BDE-F9D6-4D5A-AF1A-907AE59C5CBA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2777297" y="5353911"/>
            <a:ext cx="2194560" cy="1965960"/>
          </a:xfrm>
          <a:solidFill>
            <a:schemeClr val="accent2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書籍是禮物您可以一次 </a:t>
            </a:r>
          </a:p>
          <a:p>
            <a:pPr marL="0" indent="0" algn="ctr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又一次地閲讀。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1200" b="1">
                <a:solidFill>
                  <a:schemeClr val="bg1"/>
                </a:solidFill>
              </a:rPr>
              <a:t>– </a:t>
            </a:r>
            <a:r>
              <a:rPr lang="zh-TW" altLang="en-US" sz="1200" b="1">
                <a:solidFill>
                  <a:schemeClr val="bg1"/>
                </a:solidFill>
              </a:rPr>
              <a:t>加里森</a:t>
            </a:r>
            <a:r>
              <a:rPr lang="en-US" altLang="zh-TW" sz="1200" b="1">
                <a:solidFill>
                  <a:schemeClr val="bg1"/>
                </a:solidFill>
              </a:rPr>
              <a:t>·</a:t>
            </a:r>
            <a:r>
              <a:rPr lang="zh-TW" altLang="en-US" sz="1200" b="1">
                <a:solidFill>
                  <a:schemeClr val="bg1"/>
                </a:solidFill>
              </a:rPr>
              <a:t>凱勒</a:t>
            </a:r>
          </a:p>
        </p:txBody>
      </p:sp>
      <p:sp>
        <p:nvSpPr>
          <p:cNvPr id="52" name="文字版面配置區 51">
            <a:extLst>
              <a:ext uri="{FF2B5EF4-FFF2-40B4-BE49-F238E27FC236}">
                <a16:creationId xmlns:a16="http://schemas.microsoft.com/office/drawing/2014/main" id="{972862D9-A40B-468D-85B5-7EDE6D818F1E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7406331" y="5353911"/>
            <a:ext cx="2194560" cy="1965960"/>
          </a:xfrm>
          <a:solidFill>
            <a:schemeClr val="tx2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對我而言，讀書就像是 </a:t>
            </a:r>
          </a:p>
          <a:p>
            <a:pPr marL="0" indent="0" algn="ctr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與老友相聚。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1200" b="1">
                <a:solidFill>
                  <a:schemeClr val="bg1"/>
                </a:solidFill>
              </a:rPr>
              <a:t>– </a:t>
            </a:r>
            <a:r>
              <a:rPr lang="zh-TW" altLang="en-US" sz="1200" b="1">
                <a:solidFill>
                  <a:schemeClr val="bg1"/>
                </a:solidFill>
              </a:rPr>
              <a:t>蓋瑞・伯森</a:t>
            </a:r>
          </a:p>
        </p:txBody>
      </p:sp>
      <p:sp>
        <p:nvSpPr>
          <p:cNvPr id="51" name="文字版面配置區 50">
            <a:extLst>
              <a:ext uri="{FF2B5EF4-FFF2-40B4-BE49-F238E27FC236}">
                <a16:creationId xmlns:a16="http://schemas.microsoft.com/office/drawing/2014/main" id="{81B2C756-7D66-4032-A38C-C10D9A24EEDB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482600" y="5353911"/>
            <a:ext cx="2194560" cy="1965960"/>
          </a:xfrm>
          <a:solidFill>
            <a:schemeClr val="accent6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一旦您學會閱讀，您將永遠自由。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1200" b="1">
                <a:solidFill>
                  <a:schemeClr val="bg1"/>
                </a:solidFill>
              </a:rPr>
              <a:t>– </a:t>
            </a:r>
            <a:r>
              <a:rPr lang="zh-TW" altLang="en-US" sz="1200" b="1">
                <a:solidFill>
                  <a:schemeClr val="bg1"/>
                </a:solidFill>
              </a:rPr>
              <a:t>弗雷德里克</a:t>
            </a:r>
            <a:r>
              <a:rPr lang="en-US" altLang="zh-TW" sz="1200" b="1">
                <a:solidFill>
                  <a:schemeClr val="bg1"/>
                </a:solidFill>
              </a:rPr>
              <a:t>·</a:t>
            </a:r>
            <a:r>
              <a:rPr lang="zh-TW" altLang="en-US" sz="1200" b="1">
                <a:solidFill>
                  <a:schemeClr val="bg1"/>
                </a:solidFill>
              </a:rPr>
              <a:t>道格拉斯</a:t>
            </a:r>
          </a:p>
        </p:txBody>
      </p:sp>
    </p:spTree>
    <p:extLst>
      <p:ext uri="{BB962C8B-B14F-4D97-AF65-F5344CB8AC3E}">
        <p14:creationId xmlns:p14="http://schemas.microsoft.com/office/powerpoint/2010/main" val="6666244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>
            <a:extLst>
              <a:ext uri="{FF2B5EF4-FFF2-40B4-BE49-F238E27FC236}">
                <a16:creationId xmlns:a16="http://schemas.microsoft.com/office/drawing/2014/main" id="{017EFB55-5E90-4C82-9949-52B7983049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2229" y="3413927"/>
            <a:ext cx="6732395" cy="3869167"/>
          </a:xfrm>
          <a:prstGeom prst="rect">
            <a:avLst/>
          </a:prstGeom>
        </p:spPr>
      </p:pic>
      <p:sp>
        <p:nvSpPr>
          <p:cNvPr id="2" name="標題 1">
            <a:extLst>
              <a:ext uri="{FF2B5EF4-FFF2-40B4-BE49-F238E27FC236}">
                <a16:creationId xmlns:a16="http://schemas.microsoft.com/office/drawing/2014/main" id="{4DCA83BB-B516-45CA-9B03-BE06E67B63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346477"/>
            <a:ext cx="9937820" cy="2924071"/>
          </a:xfrm>
        </p:spPr>
        <p:txBody>
          <a:bodyPr anchor="ctr">
            <a:normAutofit fontScale="90000"/>
          </a:bodyPr>
          <a:lstStyle/>
          <a:p>
            <a:r>
              <a:rPr lang="zh-TW" altLang="en-US" sz="6000" dirty="0"/>
              <a:t>早自修</a:t>
            </a:r>
            <a:br>
              <a:rPr lang="en-US" altLang="zh-TW" sz="6000" dirty="0"/>
            </a:br>
            <a:r>
              <a:rPr lang="en-US" altLang="zh-TW" sz="6000" dirty="0"/>
              <a:t>7:50~8:05</a:t>
            </a:r>
            <a:r>
              <a:rPr lang="zh-TW" altLang="en-US" sz="6000" dirty="0"/>
              <a:t>  </a:t>
            </a:r>
            <a:r>
              <a:rPr lang="en-US" altLang="zh-TW" sz="6000" dirty="0"/>
              <a:t>MSSR</a:t>
            </a:r>
            <a:r>
              <a:rPr lang="zh-TW" altLang="en-US" sz="6000" dirty="0"/>
              <a:t>晨讀</a:t>
            </a:r>
            <a:br>
              <a:rPr lang="en-US" altLang="zh-TW" sz="6000" dirty="0"/>
            </a:br>
            <a:r>
              <a:rPr lang="zh-TW" altLang="en-US" sz="6000" dirty="0"/>
              <a:t>請安靜閱讀</a:t>
            </a:r>
            <a:br>
              <a:rPr lang="en-US" altLang="zh-TW" sz="6000" dirty="0"/>
            </a:br>
            <a:r>
              <a:rPr lang="zh-TW" altLang="en-US" sz="6000" dirty="0"/>
              <a:t>共讀班書</a:t>
            </a:r>
            <a:r>
              <a:rPr lang="en-US" altLang="zh-TW" sz="6000" dirty="0"/>
              <a:t>【</a:t>
            </a:r>
            <a:r>
              <a:rPr lang="zh-TW" altLang="en-US" sz="6000" dirty="0"/>
              <a:t>激流三勇士</a:t>
            </a:r>
            <a:r>
              <a:rPr lang="en-US" altLang="zh-TW" sz="6000" dirty="0"/>
              <a:t>】</a:t>
            </a:r>
            <a:br>
              <a:rPr lang="en-US" altLang="zh-TW" sz="6000" dirty="0"/>
            </a:br>
            <a:br>
              <a:rPr lang="en-US" altLang="zh-TW" sz="6000" dirty="0"/>
            </a:br>
            <a:br>
              <a:rPr lang="en-US" altLang="zh-TW" sz="6000" dirty="0"/>
            </a:br>
            <a:endParaRPr lang="zh-TW" altLang="en-US" sz="6000" dirty="0"/>
          </a:p>
        </p:txBody>
      </p:sp>
    </p:spTree>
    <p:extLst>
      <p:ext uri="{BB962C8B-B14F-4D97-AF65-F5344CB8AC3E}">
        <p14:creationId xmlns:p14="http://schemas.microsoft.com/office/powerpoint/2010/main" val="25883102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5AC926B-0209-4450-8579-FFB2D93E333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/>
              <a:t>兒童朝會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E4A08F5D-86C1-457D-A2A5-5CB5369E60B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zh-TW" altLang="en-US" sz="5400" b="1" dirty="0">
                <a:solidFill>
                  <a:schemeClr val="accent6">
                    <a:lumMod val="50000"/>
                  </a:schemeClr>
                </a:solidFill>
                <a:latin typeface="華康中黑體(P)" panose="02010600010101010101" pitchFamily="2" charset="-120"/>
                <a:ea typeface="華康中黑體(P)" panose="02010600010101010101" pitchFamily="2" charset="-120"/>
              </a:rPr>
              <a:t>走廊練習</a:t>
            </a:r>
            <a:r>
              <a:rPr lang="en-US" altLang="zh-TW" sz="5400" b="1" dirty="0">
                <a:solidFill>
                  <a:schemeClr val="accent6">
                    <a:lumMod val="50000"/>
                  </a:schemeClr>
                </a:solidFill>
                <a:latin typeface="華康中黑體(P)" panose="02010600010101010101" pitchFamily="2" charset="-120"/>
                <a:ea typeface="華康中黑體(P)" panose="02010600010101010101" pitchFamily="2" charset="-120"/>
              </a:rPr>
              <a:t>【</a:t>
            </a:r>
            <a:r>
              <a:rPr lang="zh-TW" altLang="en-US" sz="5400" b="1" dirty="0">
                <a:solidFill>
                  <a:schemeClr val="accent6">
                    <a:lumMod val="50000"/>
                  </a:schemeClr>
                </a:solidFill>
                <a:latin typeface="華康中黑體(P)" panose="02010600010101010101" pitchFamily="2" charset="-120"/>
                <a:ea typeface="華康中黑體(P)" panose="02010600010101010101" pitchFamily="2" charset="-120"/>
              </a:rPr>
              <a:t>元氣護眼操</a:t>
            </a:r>
            <a:r>
              <a:rPr lang="en-US" altLang="zh-TW" sz="5400" b="1" dirty="0">
                <a:solidFill>
                  <a:schemeClr val="accent6">
                    <a:lumMod val="50000"/>
                  </a:schemeClr>
                </a:solidFill>
                <a:latin typeface="華康中黑體(P)" panose="02010600010101010101" pitchFamily="2" charset="-120"/>
                <a:ea typeface="華康中黑體(P)" panose="02010600010101010101" pitchFamily="2" charset="-120"/>
              </a:rPr>
              <a:t>】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zh-TW" altLang="en-US" sz="5400" b="1" dirty="0">
                <a:solidFill>
                  <a:schemeClr val="accent6">
                    <a:lumMod val="50000"/>
                  </a:schemeClr>
                </a:solidFill>
                <a:latin typeface="華康中黑體(P)" panose="02010600010101010101" pitchFamily="2" charset="-120"/>
                <a:ea typeface="華康中黑體(P)" panose="02010600010101010101" pitchFamily="2" charset="-120"/>
              </a:rPr>
              <a:t>周一三四五第３節下課</a:t>
            </a:r>
            <a:endParaRPr lang="en-US" altLang="zh-TW" sz="5400" b="1" dirty="0">
              <a:solidFill>
                <a:schemeClr val="accent6">
                  <a:lumMod val="50000"/>
                </a:schemeClr>
              </a:solidFill>
              <a:latin typeface="華康中黑體(P)" panose="02010600010101010101" pitchFamily="2" charset="-120"/>
              <a:ea typeface="華康中黑體(P)" panose="02010600010101010101" pitchFamily="2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154317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EA2740F-6CE9-40BB-BB2F-1FCE0B4557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7300" y="1272011"/>
            <a:ext cx="7543800" cy="1240077"/>
          </a:xfrm>
        </p:spPr>
        <p:txBody>
          <a:bodyPr/>
          <a:lstStyle/>
          <a:p>
            <a:r>
              <a:rPr lang="zh-TW" altLang="en-US" dirty="0"/>
              <a:t>作業未完成的同學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464FB198-4DCA-4EDE-9F72-FA7073C65E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57300" y="2612571"/>
            <a:ext cx="8298682" cy="4702629"/>
          </a:xfrm>
        </p:spPr>
        <p:txBody>
          <a:bodyPr>
            <a:normAutofit/>
          </a:bodyPr>
          <a:lstStyle/>
          <a:p>
            <a:pPr algn="l"/>
            <a:r>
              <a:rPr lang="zh-TW" altLang="en-US" sz="3200" dirty="0"/>
              <a:t>１．請留在座位，思過反省，加強學習。</a:t>
            </a:r>
            <a:endParaRPr lang="en-US" altLang="zh-TW" sz="3200" dirty="0"/>
          </a:p>
          <a:p>
            <a:pPr algn="l"/>
            <a:r>
              <a:rPr lang="zh-TW" altLang="en-US" sz="3200" dirty="0"/>
              <a:t>２．同學們請勿干擾。</a:t>
            </a:r>
            <a:endParaRPr lang="en-US" altLang="zh-TW" sz="3200" dirty="0"/>
          </a:p>
          <a:p>
            <a:pPr algn="l"/>
            <a:r>
              <a:rPr lang="zh-TW" altLang="en-US" sz="3200" dirty="0"/>
              <a:t>３．有要事須離開，請務必告知導師。</a:t>
            </a:r>
            <a:endParaRPr lang="en-US" altLang="zh-TW" sz="3200" dirty="0"/>
          </a:p>
          <a:p>
            <a:pPr algn="l"/>
            <a:r>
              <a:rPr lang="zh-TW" altLang="en-US" sz="3200" dirty="0"/>
              <a:t>４．下課時教室內請保持安靜。</a:t>
            </a:r>
            <a:endParaRPr lang="en-US" altLang="zh-TW" sz="3200" dirty="0"/>
          </a:p>
          <a:p>
            <a:pPr algn="l"/>
            <a:r>
              <a:rPr lang="zh-TW" altLang="en-US" sz="3200" dirty="0"/>
              <a:t>５．歡迎其他同學們離開教室，望遠凝視。</a:t>
            </a:r>
            <a:endParaRPr lang="en-US" altLang="zh-TW" sz="3200" dirty="0"/>
          </a:p>
          <a:p>
            <a:pPr algn="l"/>
            <a:r>
              <a:rPr lang="zh-TW" altLang="en-US" sz="3200" dirty="0">
                <a:highlight>
                  <a:srgbClr val="00FFFF"/>
                </a:highlight>
              </a:rPr>
              <a:t>自主學習未完成者，數學寫數</a:t>
            </a:r>
            <a:r>
              <a:rPr lang="en-US" altLang="zh-TW" sz="3200" dirty="0">
                <a:highlight>
                  <a:srgbClr val="00FFFF"/>
                </a:highlight>
              </a:rPr>
              <a:t>8</a:t>
            </a:r>
            <a:r>
              <a:rPr lang="zh-TW" altLang="en-US" sz="3200" dirty="0">
                <a:highlight>
                  <a:srgbClr val="00FFFF"/>
                </a:highlight>
              </a:rPr>
              <a:t>格</a:t>
            </a:r>
            <a:r>
              <a:rPr lang="en-US" altLang="zh-TW" sz="3200" dirty="0">
                <a:highlight>
                  <a:srgbClr val="00FFFF"/>
                </a:highlight>
              </a:rPr>
              <a:t>(</a:t>
            </a:r>
            <a:r>
              <a:rPr lang="zh-TW" altLang="en-US" sz="3200" dirty="0">
                <a:highlight>
                  <a:srgbClr val="00FFFF"/>
                </a:highlight>
              </a:rPr>
              <a:t>聯絡簿</a:t>
            </a:r>
            <a:r>
              <a:rPr lang="en-US" altLang="zh-TW" sz="3200" dirty="0">
                <a:highlight>
                  <a:srgbClr val="00FFFF"/>
                </a:highlight>
              </a:rPr>
              <a:t>)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027553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DCA83BB-B516-45CA-9B03-BE06E67B63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7300" y="0"/>
            <a:ext cx="7543800" cy="1676885"/>
          </a:xfrm>
        </p:spPr>
        <p:txBody>
          <a:bodyPr>
            <a:normAutofit/>
          </a:bodyPr>
          <a:lstStyle/>
          <a:p>
            <a:r>
              <a:rPr lang="zh-TW" altLang="en-US" sz="8000" dirty="0">
                <a:solidFill>
                  <a:schemeClr val="accent5">
                    <a:lumMod val="75000"/>
                  </a:schemeClr>
                </a:solidFill>
              </a:rPr>
              <a:t>週二課表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62C3D421-0B29-40B0-A601-FC4B43C222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1159" y="2019720"/>
            <a:ext cx="9435403" cy="6858000"/>
          </a:xfrm>
        </p:spPr>
        <p:txBody>
          <a:bodyPr>
            <a:normAutofit/>
          </a:bodyPr>
          <a:lstStyle/>
          <a:p>
            <a:r>
              <a:rPr lang="zh-TW" altLang="en-US" sz="7800" b="1" dirty="0"/>
              <a:t>閱社</a:t>
            </a:r>
            <a:r>
              <a:rPr lang="en-US" altLang="zh-TW" sz="7800" b="1" dirty="0">
                <a:highlight>
                  <a:srgbClr val="00FFFF"/>
                </a:highlight>
              </a:rPr>
              <a:t>(</a:t>
            </a:r>
            <a:r>
              <a:rPr lang="zh-TW" altLang="en-US" sz="7800" b="1" dirty="0">
                <a:highlight>
                  <a:srgbClr val="00FFFF"/>
                </a:highlight>
              </a:rPr>
              <a:t>健康操</a:t>
            </a:r>
            <a:r>
              <a:rPr lang="en-US" altLang="zh-TW" sz="7800" b="1" dirty="0">
                <a:highlight>
                  <a:srgbClr val="00FFFF"/>
                </a:highlight>
              </a:rPr>
              <a:t>)</a:t>
            </a:r>
            <a:r>
              <a:rPr lang="zh-TW" altLang="en-US" sz="7800" b="1" dirty="0"/>
              <a:t>數國</a:t>
            </a:r>
            <a:endParaRPr lang="en-US" altLang="zh-TW" sz="7800" b="1" dirty="0"/>
          </a:p>
          <a:p>
            <a:r>
              <a:rPr lang="zh-TW" altLang="en-US" sz="6000" dirty="0">
                <a:solidFill>
                  <a:schemeClr val="accent6">
                    <a:lumMod val="75000"/>
                  </a:schemeClr>
                </a:solidFill>
              </a:rPr>
              <a:t>打菜</a:t>
            </a:r>
            <a:r>
              <a:rPr lang="en-US" altLang="zh-TW" sz="6000" dirty="0">
                <a:solidFill>
                  <a:schemeClr val="accent6">
                    <a:lumMod val="75000"/>
                  </a:schemeClr>
                </a:solidFill>
              </a:rPr>
              <a:t>/</a:t>
            </a:r>
            <a:r>
              <a:rPr lang="zh-TW" altLang="en-US" sz="6000" dirty="0">
                <a:solidFill>
                  <a:schemeClr val="accent6">
                    <a:lumMod val="75000"/>
                  </a:schemeClr>
                </a:solidFill>
              </a:rPr>
              <a:t>量體溫、用餐</a:t>
            </a:r>
            <a:endParaRPr lang="en-US" altLang="zh-TW" sz="6000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altLang="zh-TW" sz="6000" dirty="0">
                <a:solidFill>
                  <a:schemeClr val="accent6">
                    <a:lumMod val="75000"/>
                  </a:schemeClr>
                </a:solidFill>
              </a:rPr>
              <a:t>12:15</a:t>
            </a:r>
            <a:r>
              <a:rPr lang="zh-TW" altLang="en-US" sz="6000" dirty="0">
                <a:solidFill>
                  <a:schemeClr val="accent6">
                    <a:lumMod val="75000"/>
                  </a:schemeClr>
                </a:solidFill>
              </a:rPr>
              <a:t>潔牙</a:t>
            </a:r>
            <a:endParaRPr lang="en-US" altLang="zh-TW" sz="6000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altLang="zh-TW" sz="6000" dirty="0">
                <a:solidFill>
                  <a:schemeClr val="accent6">
                    <a:lumMod val="75000"/>
                  </a:schemeClr>
                </a:solidFill>
              </a:rPr>
              <a:t>12:25</a:t>
            </a:r>
            <a:r>
              <a:rPr lang="zh-TW" altLang="en-US" sz="6000" dirty="0">
                <a:solidFill>
                  <a:schemeClr val="accent6">
                    <a:lumMod val="75000"/>
                  </a:schemeClr>
                </a:solidFill>
              </a:rPr>
              <a:t>午睡</a:t>
            </a:r>
            <a:endParaRPr lang="en-US" altLang="zh-TW" sz="6000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zh-TW" altLang="en-US" sz="7800" b="1" dirty="0"/>
              <a:t>英資體</a:t>
            </a:r>
            <a:endParaRPr lang="en-US" altLang="zh-TW" sz="7800" b="1" dirty="0"/>
          </a:p>
        </p:txBody>
      </p:sp>
    </p:spTree>
    <p:extLst>
      <p:ext uri="{BB962C8B-B14F-4D97-AF65-F5344CB8AC3E}">
        <p14:creationId xmlns:p14="http://schemas.microsoft.com/office/powerpoint/2010/main" val="26403761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31CA68AF-836B-42FA-AF27-680BA8CB69C1}"/>
              </a:ext>
            </a:extLst>
          </p:cNvPr>
          <p:cNvSpPr/>
          <p:nvPr/>
        </p:nvSpPr>
        <p:spPr>
          <a:xfrm>
            <a:off x="2039815" y="2733152"/>
            <a:ext cx="5436159" cy="1457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bg1"/>
              </a:solidFill>
            </a:endParaRP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62C3D421-0B29-40B0-A601-FC4B43C222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338" y="518160"/>
            <a:ext cx="9435403" cy="7254240"/>
          </a:xfrm>
        </p:spPr>
        <p:txBody>
          <a:bodyPr>
            <a:normAutofit fontScale="77500" lnSpcReduction="20000"/>
          </a:bodyPr>
          <a:lstStyle/>
          <a:p>
            <a:r>
              <a:rPr lang="zh-TW" altLang="en-US" sz="6000" dirty="0"/>
              <a:t>下課</a:t>
            </a:r>
            <a:r>
              <a:rPr lang="en-US" altLang="zh-TW" sz="6000" dirty="0"/>
              <a:t>5</a:t>
            </a:r>
            <a:r>
              <a:rPr lang="zh-TW" altLang="en-US" sz="6000" dirty="0"/>
              <a:t>分鐘了～缺交者 請靜思反省</a:t>
            </a:r>
            <a:endParaRPr lang="en-US" altLang="zh-TW" sz="6000" dirty="0"/>
          </a:p>
          <a:p>
            <a:r>
              <a:rPr lang="zh-TW" altLang="en-US" sz="4600" dirty="0"/>
              <a:t>請大家將班級共讀書</a:t>
            </a:r>
            <a:endParaRPr lang="en-US" altLang="zh-TW" sz="4600" dirty="0"/>
          </a:p>
          <a:p>
            <a:r>
              <a:rPr lang="en-US" altLang="zh-TW" sz="4600" dirty="0"/>
              <a:t>【</a:t>
            </a:r>
            <a:r>
              <a:rPr lang="zh-TW" altLang="en-US" sz="4600" dirty="0"/>
              <a:t>激流三勇士</a:t>
            </a:r>
            <a:r>
              <a:rPr lang="en-US" altLang="zh-TW" sz="4600" dirty="0"/>
              <a:t>】</a:t>
            </a:r>
          </a:p>
          <a:p>
            <a:r>
              <a:rPr lang="zh-TW" altLang="en-US" sz="4600" dirty="0"/>
              <a:t>先整齊</a:t>
            </a:r>
            <a:r>
              <a:rPr lang="zh-TW" altLang="en-US" sz="4600" b="1" u="sng" dirty="0"/>
              <a:t>放在桌上</a:t>
            </a:r>
            <a:r>
              <a:rPr lang="zh-TW" altLang="en-US" sz="4600" dirty="0"/>
              <a:t>再離開教室</a:t>
            </a:r>
            <a:endParaRPr lang="en-US" altLang="zh-TW" sz="4600" dirty="0"/>
          </a:p>
          <a:p>
            <a:r>
              <a:rPr lang="zh-TW" altLang="en-US" sz="5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仿宋體W2" panose="02010609010101010101" pitchFamily="49" charset="-120"/>
                <a:ea typeface="華康仿宋體W2" panose="02010609010101010101" pitchFamily="49" charset="-120"/>
              </a:rPr>
              <a:t>記得喝水、上個廁所</a:t>
            </a:r>
            <a:endParaRPr lang="en-US" altLang="zh-TW" sz="5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華康仿宋體W2" panose="02010609010101010101" pitchFamily="49" charset="-120"/>
              <a:ea typeface="華康仿宋體W2" panose="02010609010101010101" pitchFamily="49" charset="-120"/>
            </a:endParaRPr>
          </a:p>
          <a:p>
            <a:r>
              <a:rPr lang="zh-TW" altLang="en-US" sz="5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仿宋體W2" panose="02010609010101010101" pitchFamily="49" charset="-120"/>
                <a:ea typeface="華康仿宋體W2" panose="02010609010101010101" pitchFamily="49" charset="-120"/>
              </a:rPr>
              <a:t>望遠凝視、保護眼睛</a:t>
            </a:r>
            <a:endParaRPr lang="en-US" altLang="zh-TW" sz="5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華康仿宋體W2" panose="02010609010101010101" pitchFamily="49" charset="-120"/>
              <a:ea typeface="華康仿宋體W2" panose="02010609010101010101" pitchFamily="49" charset="-120"/>
            </a:endParaRPr>
          </a:p>
          <a:p>
            <a:r>
              <a:rPr lang="en-US" altLang="zh-TW" sz="6000" dirty="0"/>
              <a:t>……………………………………………………..</a:t>
            </a:r>
          </a:p>
          <a:p>
            <a:r>
              <a:rPr lang="zh-TW" altLang="en-US" sz="4600" dirty="0"/>
              <a:t>聽到</a:t>
            </a:r>
            <a:r>
              <a:rPr lang="zh-TW" altLang="en-US" sz="4600" dirty="0">
                <a:highlight>
                  <a:srgbClr val="FF00FF"/>
                </a:highlight>
              </a:rPr>
              <a:t>上課的鐘聲響起</a:t>
            </a:r>
            <a:r>
              <a:rPr lang="zh-TW" altLang="en-US" sz="4600" dirty="0"/>
              <a:t>，</a:t>
            </a:r>
            <a:endParaRPr lang="en-US" altLang="zh-TW" sz="4600" dirty="0"/>
          </a:p>
          <a:p>
            <a:r>
              <a:rPr lang="zh-TW" altLang="en-US" sz="4600" dirty="0"/>
              <a:t>請儘快 進入教室，</a:t>
            </a:r>
            <a:endParaRPr lang="en-US" altLang="zh-TW" sz="4600" dirty="0"/>
          </a:p>
          <a:p>
            <a:r>
              <a:rPr lang="zh-TW" altLang="en-US" sz="4600" dirty="0">
                <a:highlight>
                  <a:srgbClr val="FF00FF"/>
                </a:highlight>
              </a:rPr>
              <a:t>安靜坐下</a:t>
            </a:r>
            <a:r>
              <a:rPr lang="zh-TW" altLang="en-US" sz="4600" dirty="0"/>
              <a:t>　　準備上課</a:t>
            </a:r>
            <a:endParaRPr lang="en-US" altLang="zh-TW" sz="4600" dirty="0"/>
          </a:p>
          <a:p>
            <a:r>
              <a:rPr lang="zh-TW" altLang="en-US" sz="4600" dirty="0"/>
              <a:t>等待老師時，請先自行閱讀共讀書</a:t>
            </a:r>
            <a:endParaRPr lang="zh-TW" altLang="en-US" sz="6000" dirty="0"/>
          </a:p>
        </p:txBody>
      </p:sp>
    </p:spTree>
    <p:extLst>
      <p:ext uri="{BB962C8B-B14F-4D97-AF65-F5344CB8AC3E}">
        <p14:creationId xmlns:p14="http://schemas.microsoft.com/office/powerpoint/2010/main" val="16727911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圖片版面配置區 25">
            <a:extLst>
              <a:ext uri="{FF2B5EF4-FFF2-40B4-BE49-F238E27FC236}">
                <a16:creationId xmlns:a16="http://schemas.microsoft.com/office/drawing/2014/main" id="{EC46EA6A-2484-4E2C-99A3-10F0E02048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1841"/>
          <a:stretch/>
        </p:blipFill>
        <p:spPr>
          <a:xfrm>
            <a:off x="482600" y="453006"/>
            <a:ext cx="2183926" cy="6858000"/>
          </a:xfrm>
        </p:spPr>
      </p:pic>
      <p:sp>
        <p:nvSpPr>
          <p:cNvPr id="95" name="標題 94" hidden="1">
            <a:extLst>
              <a:ext uri="{FF2B5EF4-FFF2-40B4-BE49-F238E27FC236}">
                <a16:creationId xmlns:a16="http://schemas.microsoft.com/office/drawing/2014/main" id="{E14BD98F-A307-4325-A997-3F1016635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rtl="0"/>
            <a:r>
              <a:rPr lang="zh-TW" altLang="en-US"/>
              <a:t>書籤鳥</a:t>
            </a:r>
          </a:p>
        </p:txBody>
      </p:sp>
      <p:sp>
        <p:nvSpPr>
          <p:cNvPr id="50" name="文字版面配置區 49">
            <a:extLst>
              <a:ext uri="{FF2B5EF4-FFF2-40B4-BE49-F238E27FC236}">
                <a16:creationId xmlns:a16="http://schemas.microsoft.com/office/drawing/2014/main" id="{625BD30C-ACA3-4A2D-8F26-CAFB3A2A2999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5080194" y="1748411"/>
            <a:ext cx="2194560" cy="5571459"/>
          </a:xfrm>
          <a:prstGeom prst="roundRect">
            <a:avLst>
              <a:gd name="adj" fmla="val 0"/>
            </a:avLst>
          </a:prstGeom>
          <a:solidFill>
            <a:schemeClr val="accent3"/>
          </a:solidFill>
        </p:spPr>
        <p:txBody>
          <a:bodyPr vert="eaVert" rtlCol="0" anchor="ctr">
            <a:normAutofit/>
          </a:bodyPr>
          <a:lstStyle/>
          <a:p>
            <a:pPr marL="0" indent="0">
              <a:buNone/>
            </a:pPr>
            <a:r>
              <a:rPr lang="zh-TW" altLang="en-US" sz="4400" b="1" dirty="0">
                <a:solidFill>
                  <a:schemeClr val="bg1"/>
                </a:solidFill>
              </a:rPr>
              <a:t>寫 </a:t>
            </a:r>
            <a:r>
              <a:rPr lang="zh-TW" altLang="en-US" sz="4400" b="1" dirty="0">
                <a:solidFill>
                  <a:schemeClr val="accent6">
                    <a:lumMod val="50000"/>
                  </a:schemeClr>
                </a:solidFill>
                <a:highlight>
                  <a:srgbClr val="FFFF00"/>
                </a:highlight>
              </a:rPr>
              <a:t>一答</a:t>
            </a:r>
            <a:r>
              <a:rPr lang="zh-TW" altLang="en-US" sz="4400" b="1" dirty="0">
                <a:solidFill>
                  <a:schemeClr val="bg1"/>
                </a:solidFill>
              </a:rPr>
              <a:t>  請貼 </a:t>
            </a:r>
            <a:r>
              <a:rPr lang="zh-TW" altLang="en-US" sz="4400" b="1" dirty="0">
                <a:solidFill>
                  <a:schemeClr val="accent6">
                    <a:lumMod val="50000"/>
                  </a:schemeClr>
                </a:solidFill>
                <a:highlight>
                  <a:srgbClr val="FFFF00"/>
                </a:highlight>
              </a:rPr>
              <a:t>一問</a:t>
            </a:r>
            <a:r>
              <a:rPr lang="zh-TW" altLang="en-US" sz="4400" b="1" dirty="0">
                <a:solidFill>
                  <a:schemeClr val="bg1"/>
                </a:solidFill>
              </a:rPr>
              <a:t> 下  </a:t>
            </a:r>
            <a:endParaRPr lang="en-US" altLang="zh-TW" sz="4400" b="1" dirty="0">
              <a:solidFill>
                <a:schemeClr val="bg1"/>
              </a:solidFill>
            </a:endParaRPr>
          </a:p>
        </p:txBody>
      </p:sp>
      <p:sp>
        <p:nvSpPr>
          <p:cNvPr id="49" name="文字版面配置區 48">
            <a:extLst>
              <a:ext uri="{FF2B5EF4-FFF2-40B4-BE49-F238E27FC236}">
                <a16:creationId xmlns:a16="http://schemas.microsoft.com/office/drawing/2014/main" id="{67E29BDE-F9D6-4D5A-AF1A-907AE59C5CBA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2777297" y="1748412"/>
            <a:ext cx="2194560" cy="5571459"/>
          </a:xfrm>
          <a:solidFill>
            <a:schemeClr val="accent2"/>
          </a:solidFill>
        </p:spPr>
        <p:txBody>
          <a:bodyPr vert="eaVert" rtlCol="0" anchor="ctr">
            <a:normAutofit fontScale="55000" lnSpcReduction="20000"/>
          </a:bodyPr>
          <a:lstStyle/>
          <a:p>
            <a:pPr marL="0" indent="0" algn="ctr">
              <a:buNone/>
            </a:pPr>
            <a:r>
              <a:rPr lang="zh-TW" altLang="en-US" sz="5400" b="1" dirty="0">
                <a:solidFill>
                  <a:schemeClr val="bg1"/>
                </a:solidFill>
              </a:rPr>
              <a:t>可以進行</a:t>
            </a:r>
            <a:r>
              <a:rPr lang="en-US" altLang="zh-TW" sz="5400" b="1" dirty="0">
                <a:solidFill>
                  <a:schemeClr val="bg1"/>
                </a:solidFill>
              </a:rPr>
              <a:t>50</a:t>
            </a:r>
            <a:r>
              <a:rPr lang="zh-TW" altLang="en-US" sz="5400" b="1" dirty="0">
                <a:solidFill>
                  <a:schemeClr val="bg1"/>
                </a:solidFill>
              </a:rPr>
              <a:t>單小挑戰</a:t>
            </a:r>
            <a:r>
              <a:rPr lang="en-US" altLang="zh-TW" sz="5400" b="1" dirty="0">
                <a:solidFill>
                  <a:schemeClr val="bg1"/>
                </a:solidFill>
              </a:rPr>
              <a:t>-</a:t>
            </a:r>
            <a:r>
              <a:rPr lang="zh-TW" altLang="en-US" sz="5400" b="1" dirty="0">
                <a:solidFill>
                  <a:schemeClr val="bg1"/>
                </a:solidFill>
              </a:rPr>
              <a:t>雕蟲小技</a:t>
            </a:r>
            <a:endParaRPr lang="en-US" altLang="zh-TW" sz="5400" b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zh-TW" altLang="en-US" sz="5400" b="1" dirty="0">
                <a:solidFill>
                  <a:schemeClr val="bg1"/>
                </a:solidFill>
              </a:rPr>
              <a:t>完成一答一心得的同學</a:t>
            </a:r>
            <a:endParaRPr lang="en-US" altLang="zh-TW" sz="5400" b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zh-TW" altLang="en-US" sz="5400" b="1" dirty="0">
                <a:solidFill>
                  <a:schemeClr val="bg1"/>
                </a:solidFill>
              </a:rPr>
              <a:t>英文課下課　收回平板</a:t>
            </a:r>
            <a:endParaRPr lang="en-US" altLang="zh-TW" sz="5400" b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zh-TW" altLang="en-US" sz="5400" b="1" dirty="0">
                <a:solidFill>
                  <a:schemeClr val="bg1"/>
                </a:solidFill>
              </a:rPr>
              <a:t>發平板　先放椅下</a:t>
            </a:r>
            <a:endParaRPr lang="en-US" altLang="zh-TW" sz="5400" b="1" dirty="0">
              <a:solidFill>
                <a:schemeClr val="bg1"/>
              </a:solidFill>
            </a:endParaRPr>
          </a:p>
        </p:txBody>
      </p:sp>
      <p:sp>
        <p:nvSpPr>
          <p:cNvPr id="52" name="文字版面配置區 51">
            <a:extLst>
              <a:ext uri="{FF2B5EF4-FFF2-40B4-BE49-F238E27FC236}">
                <a16:creationId xmlns:a16="http://schemas.microsoft.com/office/drawing/2014/main" id="{972862D9-A40B-468D-85B5-7EDE6D818F1E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7406331" y="1748411"/>
            <a:ext cx="2194560" cy="5571460"/>
          </a:xfrm>
          <a:solidFill>
            <a:schemeClr val="tx2"/>
          </a:solidFill>
        </p:spPr>
        <p:txBody>
          <a:bodyPr vert="eaVert" rtlCol="0" anchor="ctr">
            <a:normAutofit/>
          </a:bodyPr>
          <a:lstStyle/>
          <a:p>
            <a:pPr marL="0" indent="0">
              <a:buNone/>
            </a:pPr>
            <a:r>
              <a:rPr lang="zh-TW" altLang="en-US" sz="4800" b="1" dirty="0">
                <a:solidFill>
                  <a:schemeClr val="bg1"/>
                </a:solidFill>
              </a:rPr>
              <a:t>寫一心得  便利貼</a:t>
            </a:r>
            <a:endParaRPr lang="en-US" altLang="zh-TW" sz="4800" b="1" dirty="0">
              <a:solidFill>
                <a:schemeClr val="bg1"/>
              </a:solidFill>
            </a:endParaRPr>
          </a:p>
        </p:txBody>
      </p:sp>
      <p:sp>
        <p:nvSpPr>
          <p:cNvPr id="51" name="文字版面配置區 50">
            <a:extLst>
              <a:ext uri="{FF2B5EF4-FFF2-40B4-BE49-F238E27FC236}">
                <a16:creationId xmlns:a16="http://schemas.microsoft.com/office/drawing/2014/main" id="{81B2C756-7D66-4032-A38C-C10D9A24EEDB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482600" y="5353911"/>
            <a:ext cx="2194560" cy="1965960"/>
          </a:xfrm>
          <a:solidFill>
            <a:schemeClr val="accent6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一旦您學會閱讀，您將永遠自由。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1200" b="1">
                <a:solidFill>
                  <a:schemeClr val="bg1"/>
                </a:solidFill>
              </a:rPr>
              <a:t>– </a:t>
            </a:r>
            <a:r>
              <a:rPr lang="zh-TW" altLang="en-US" sz="1200" b="1">
                <a:solidFill>
                  <a:schemeClr val="bg1"/>
                </a:solidFill>
              </a:rPr>
              <a:t>弗雷德里克</a:t>
            </a:r>
            <a:r>
              <a:rPr lang="en-US" altLang="zh-TW" sz="1200" b="1">
                <a:solidFill>
                  <a:schemeClr val="bg1"/>
                </a:solidFill>
              </a:rPr>
              <a:t>·</a:t>
            </a:r>
            <a:r>
              <a:rPr lang="zh-TW" altLang="en-US" sz="1200" b="1">
                <a:solidFill>
                  <a:schemeClr val="bg1"/>
                </a:solidFill>
              </a:rPr>
              <a:t>道格拉斯</a:t>
            </a: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D228C3AB-4E92-4716-9161-4FEBD63399DC}"/>
              </a:ext>
            </a:extLst>
          </p:cNvPr>
          <p:cNvSpPr txBox="1"/>
          <p:nvPr/>
        </p:nvSpPr>
        <p:spPr>
          <a:xfrm>
            <a:off x="2777297" y="452529"/>
            <a:ext cx="47489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7200" dirty="0"/>
              <a:t>閱讀寫作</a:t>
            </a:r>
          </a:p>
        </p:txBody>
      </p:sp>
      <p:pic>
        <p:nvPicPr>
          <p:cNvPr id="2" name="圖片 1">
            <a:extLst>
              <a:ext uri="{FF2B5EF4-FFF2-40B4-BE49-F238E27FC236}">
                <a16:creationId xmlns:a16="http://schemas.microsoft.com/office/drawing/2014/main" id="{A790BE26-8726-4487-ABFA-ADAAC05F053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26215" y="6444264"/>
            <a:ext cx="2231329" cy="865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91808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31CA68AF-836B-42FA-AF27-680BA8CB69C1}"/>
              </a:ext>
            </a:extLst>
          </p:cNvPr>
          <p:cNvSpPr/>
          <p:nvPr/>
        </p:nvSpPr>
        <p:spPr>
          <a:xfrm>
            <a:off x="2039815" y="2733152"/>
            <a:ext cx="5436159" cy="1457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bg1"/>
              </a:solidFill>
            </a:endParaRP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62C3D421-0B29-40B0-A601-FC4B43C222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338" y="497840"/>
            <a:ext cx="9435403" cy="7274560"/>
          </a:xfrm>
        </p:spPr>
        <p:txBody>
          <a:bodyPr>
            <a:normAutofit fontScale="77500" lnSpcReduction="20000"/>
          </a:bodyPr>
          <a:lstStyle/>
          <a:p>
            <a:r>
              <a:rPr lang="zh-TW" altLang="en-US" sz="6000" dirty="0"/>
              <a:t>下課</a:t>
            </a:r>
            <a:r>
              <a:rPr lang="en-US" altLang="zh-TW" sz="6000" dirty="0"/>
              <a:t>10</a:t>
            </a:r>
            <a:r>
              <a:rPr lang="zh-TW" altLang="en-US" sz="6000" dirty="0"/>
              <a:t>分鐘～</a:t>
            </a:r>
            <a:endParaRPr lang="en-US" altLang="zh-TW" sz="6000" dirty="0"/>
          </a:p>
          <a:p>
            <a:r>
              <a:rPr lang="zh-TW" altLang="en-US" sz="4600" dirty="0">
                <a:highlight>
                  <a:srgbClr val="FFFF00"/>
                </a:highlight>
              </a:rPr>
              <a:t>小老師</a:t>
            </a:r>
            <a:r>
              <a:rPr lang="zh-TW" altLang="en-US" sz="4600" dirty="0"/>
              <a:t>請打開</a:t>
            </a:r>
            <a:r>
              <a:rPr lang="zh-TW" altLang="en-US" sz="4600" b="1" dirty="0">
                <a:highlight>
                  <a:srgbClr val="FFFF00"/>
                </a:highlight>
              </a:rPr>
              <a:t>社會</a:t>
            </a:r>
            <a:r>
              <a:rPr lang="zh-TW" altLang="en-US" sz="4600" dirty="0">
                <a:highlight>
                  <a:srgbClr val="FFFF00"/>
                </a:highlight>
              </a:rPr>
              <a:t>電子書</a:t>
            </a:r>
            <a:endParaRPr lang="en-US" altLang="zh-TW" sz="4600" dirty="0">
              <a:highlight>
                <a:srgbClr val="FFFF00"/>
              </a:highlight>
            </a:endParaRPr>
          </a:p>
          <a:p>
            <a:r>
              <a:rPr lang="zh-TW" altLang="en-US" sz="4600" dirty="0"/>
              <a:t>請大家將</a:t>
            </a:r>
            <a:r>
              <a:rPr lang="zh-TW" altLang="en-US" sz="4600" b="1" dirty="0">
                <a:highlight>
                  <a:srgbClr val="FFFF00"/>
                </a:highlight>
              </a:rPr>
              <a:t>社會</a:t>
            </a:r>
            <a:r>
              <a:rPr lang="zh-TW" altLang="en-US" sz="4600" dirty="0">
                <a:highlight>
                  <a:srgbClr val="00FFFF"/>
                </a:highlight>
              </a:rPr>
              <a:t>課本</a:t>
            </a:r>
            <a:r>
              <a:rPr lang="zh-TW" altLang="en-US" sz="4600" dirty="0"/>
              <a:t>、</a:t>
            </a:r>
            <a:r>
              <a:rPr lang="zh-TW" altLang="en-US" sz="4600" dirty="0">
                <a:highlight>
                  <a:srgbClr val="00FFFF"/>
                </a:highlight>
              </a:rPr>
              <a:t>習作</a:t>
            </a:r>
            <a:endParaRPr lang="en-US" altLang="zh-TW" sz="4600" dirty="0">
              <a:highlight>
                <a:srgbClr val="00FFFF"/>
              </a:highlight>
            </a:endParaRPr>
          </a:p>
          <a:p>
            <a:r>
              <a:rPr lang="zh-TW" altLang="en-US" sz="4600" dirty="0"/>
              <a:t>先整齊</a:t>
            </a:r>
            <a:r>
              <a:rPr lang="zh-TW" altLang="en-US" sz="4600" b="1" u="sng" dirty="0"/>
              <a:t>放在桌上</a:t>
            </a:r>
            <a:r>
              <a:rPr lang="zh-TW" altLang="en-US" sz="4600" dirty="0"/>
              <a:t>再離開教室</a:t>
            </a:r>
            <a:endParaRPr lang="en-US" altLang="zh-TW" sz="4600" dirty="0"/>
          </a:p>
          <a:p>
            <a:r>
              <a:rPr lang="zh-TW" alt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仿宋體W2" panose="02010609010101010101" pitchFamily="49" charset="-120"/>
                <a:ea typeface="華康仿宋體W2" panose="02010609010101010101" pitchFamily="49" charset="-120"/>
              </a:rPr>
              <a:t>記得喝水、上個廁所</a:t>
            </a:r>
            <a:endParaRPr lang="en-US" altLang="zh-TW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華康仿宋體W2" panose="02010609010101010101" pitchFamily="49" charset="-120"/>
              <a:ea typeface="華康仿宋體W2" panose="02010609010101010101" pitchFamily="49" charset="-120"/>
            </a:endParaRPr>
          </a:p>
          <a:p>
            <a:r>
              <a:rPr lang="zh-TW" alt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仿宋體W2" panose="02010609010101010101" pitchFamily="49" charset="-120"/>
                <a:ea typeface="華康仿宋體W2" panose="02010609010101010101" pitchFamily="49" charset="-120"/>
              </a:rPr>
              <a:t>望遠凝視、保護眼睛</a:t>
            </a:r>
            <a:endParaRPr lang="en-US" altLang="zh-TW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華康仿宋體W2" panose="02010609010101010101" pitchFamily="49" charset="-120"/>
              <a:ea typeface="華康仿宋體W2" panose="02010609010101010101" pitchFamily="49" charset="-120"/>
            </a:endParaRPr>
          </a:p>
          <a:p>
            <a:r>
              <a:rPr lang="en-US" altLang="zh-TW" sz="6000" dirty="0"/>
              <a:t>……………………………………………………..</a:t>
            </a:r>
          </a:p>
          <a:p>
            <a:r>
              <a:rPr lang="zh-TW" altLang="en-US" sz="4600" dirty="0"/>
              <a:t>聽到</a:t>
            </a:r>
            <a:r>
              <a:rPr lang="zh-TW" altLang="en-US" sz="4600" dirty="0">
                <a:highlight>
                  <a:srgbClr val="FF00FF"/>
                </a:highlight>
              </a:rPr>
              <a:t>上課的預備音樂響起</a:t>
            </a:r>
            <a:r>
              <a:rPr lang="zh-TW" altLang="en-US" sz="4600" dirty="0"/>
              <a:t>，</a:t>
            </a:r>
            <a:endParaRPr lang="en-US" altLang="zh-TW" sz="4600" dirty="0"/>
          </a:p>
          <a:p>
            <a:r>
              <a:rPr lang="zh-TW" altLang="en-US" sz="4600" dirty="0"/>
              <a:t>請儘快 進入教室，</a:t>
            </a:r>
            <a:endParaRPr lang="en-US" altLang="zh-TW" sz="4600" dirty="0"/>
          </a:p>
          <a:p>
            <a:r>
              <a:rPr lang="zh-TW" altLang="en-US" sz="4600" dirty="0">
                <a:highlight>
                  <a:srgbClr val="FF00FF"/>
                </a:highlight>
              </a:rPr>
              <a:t>安靜坐下</a:t>
            </a:r>
            <a:r>
              <a:rPr lang="zh-TW" altLang="en-US" sz="4600" dirty="0"/>
              <a:t>　　準備上課</a:t>
            </a:r>
            <a:endParaRPr lang="en-US" altLang="zh-TW" sz="4600" dirty="0"/>
          </a:p>
          <a:p>
            <a:r>
              <a:rPr lang="zh-TW" altLang="en-US" sz="4600" dirty="0"/>
              <a:t>等待老師時，請先預習課本內容</a:t>
            </a:r>
            <a:endParaRPr lang="en-US" altLang="zh-TW" sz="4600" dirty="0"/>
          </a:p>
          <a:p>
            <a:endParaRPr lang="zh-TW" altLang="en-US" sz="6000" dirty="0"/>
          </a:p>
        </p:txBody>
      </p:sp>
    </p:spTree>
    <p:extLst>
      <p:ext uri="{BB962C8B-B14F-4D97-AF65-F5344CB8AC3E}">
        <p14:creationId xmlns:p14="http://schemas.microsoft.com/office/powerpoint/2010/main" val="11092620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62C3D421-0B29-40B0-A601-FC4B43C222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338" y="732341"/>
            <a:ext cx="9435403" cy="6773778"/>
          </a:xfrm>
        </p:spPr>
        <p:txBody>
          <a:bodyPr>
            <a:normAutofit lnSpcReduction="10000"/>
          </a:bodyPr>
          <a:lstStyle/>
          <a:p>
            <a:r>
              <a:rPr lang="zh-TW" altLang="en-US" sz="6000" dirty="0"/>
              <a:t>下課鐘響</a:t>
            </a:r>
            <a:endParaRPr lang="en-US" altLang="zh-TW" sz="6000" dirty="0"/>
          </a:p>
          <a:p>
            <a:r>
              <a:rPr lang="zh-TW" altLang="en-US" sz="6000" dirty="0"/>
              <a:t>走廊排隊</a:t>
            </a:r>
            <a:endParaRPr lang="en-US" altLang="zh-TW" sz="6000" dirty="0"/>
          </a:p>
          <a:p>
            <a:r>
              <a:rPr lang="zh-TW" altLang="en-US" sz="6000" dirty="0">
                <a:solidFill>
                  <a:srgbClr val="FFFF00"/>
                </a:solidFill>
                <a:highlight>
                  <a:srgbClr val="0000FF"/>
                </a:highlight>
              </a:rPr>
              <a:t>跳健康操</a:t>
            </a:r>
            <a:endParaRPr lang="en-US" altLang="zh-TW" sz="6000" dirty="0">
              <a:solidFill>
                <a:srgbClr val="FFFF00"/>
              </a:solidFill>
              <a:highlight>
                <a:srgbClr val="0000FF"/>
              </a:highlight>
            </a:endParaRPr>
          </a:p>
          <a:p>
            <a:r>
              <a:rPr lang="zh-TW" altLang="en-US" sz="6000" dirty="0"/>
              <a:t>運動結束再下課</a:t>
            </a:r>
            <a:r>
              <a:rPr lang="en-US" altLang="zh-TW" sz="6000" dirty="0"/>
              <a:t>~</a:t>
            </a:r>
          </a:p>
          <a:p>
            <a:r>
              <a:rPr lang="zh-TW" altLang="en-US" sz="6000" dirty="0"/>
              <a:t>桌上放好</a:t>
            </a:r>
            <a:r>
              <a:rPr lang="zh-TW" altLang="en-US" sz="6000" dirty="0">
                <a:highlight>
                  <a:srgbClr val="FF00FF"/>
                </a:highlight>
              </a:rPr>
              <a:t>數學課本</a:t>
            </a:r>
            <a:endParaRPr lang="en-US" altLang="zh-TW" sz="6000" dirty="0">
              <a:highlight>
                <a:srgbClr val="FF00FF"/>
              </a:highlight>
            </a:endParaRPr>
          </a:p>
          <a:p>
            <a:r>
              <a:rPr lang="zh-TW" altLang="en-US" sz="6000" dirty="0"/>
              <a:t>缺交者 請進入教室</a:t>
            </a:r>
            <a:endParaRPr lang="en-US" altLang="zh-TW" sz="6000" dirty="0"/>
          </a:p>
          <a:p>
            <a:r>
              <a:rPr lang="zh-TW" altLang="en-US" sz="6000" dirty="0"/>
              <a:t>靜思反省</a:t>
            </a:r>
            <a:endParaRPr lang="en-US" altLang="zh-TW" sz="6000" dirty="0"/>
          </a:p>
          <a:p>
            <a:endParaRPr lang="en-US" altLang="zh-TW" sz="6000" dirty="0"/>
          </a:p>
          <a:p>
            <a:endParaRPr lang="en-US" altLang="zh-TW" sz="6000" dirty="0"/>
          </a:p>
          <a:p>
            <a:endParaRPr lang="zh-TW" altLang="en-US" sz="6000" dirty="0"/>
          </a:p>
        </p:txBody>
      </p:sp>
    </p:spTree>
    <p:extLst>
      <p:ext uri="{BB962C8B-B14F-4D97-AF65-F5344CB8AC3E}">
        <p14:creationId xmlns:p14="http://schemas.microsoft.com/office/powerpoint/2010/main" val="16936642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Custom 2">
      <a:dk1>
        <a:sysClr val="windowText" lastClr="000000"/>
      </a:dk1>
      <a:lt1>
        <a:sysClr val="window" lastClr="FFFFFF"/>
      </a:lt1>
      <a:dk2>
        <a:srgbClr val="C00000"/>
      </a:dk2>
      <a:lt2>
        <a:srgbClr val="E7E6E6"/>
      </a:lt2>
      <a:accent1>
        <a:srgbClr val="4472C4"/>
      </a:accent1>
      <a:accent2>
        <a:srgbClr val="F5A630"/>
      </a:accent2>
      <a:accent3>
        <a:srgbClr val="E10B6B"/>
      </a:accent3>
      <a:accent4>
        <a:srgbClr val="FFC000"/>
      </a:accent4>
      <a:accent5>
        <a:srgbClr val="5B9BD5"/>
      </a:accent5>
      <a:accent6>
        <a:srgbClr val="79B33B"/>
      </a:accent6>
      <a:hlink>
        <a:srgbClr val="0563C1"/>
      </a:hlink>
      <a:folHlink>
        <a:srgbClr val="C00000"/>
      </a:folHlink>
    </a:clrScheme>
    <a:fontScheme name="Custom 2">
      <a:majorFont>
        <a:latin typeface="Sagona Book"/>
        <a:ea typeface=""/>
        <a:cs typeface=""/>
      </a:majorFont>
      <a:minorFont>
        <a:latin typeface="Sagona Extra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51756282_TF67266379_Win32" id="{6702A105-54AE-47BC-9C80-7CF97B9048D1}" vid="{91948A8A-7D22-43B8-97AB-AC6341A5A106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1460</TotalTime>
  <Words>840</Words>
  <Application>Microsoft Office PowerPoint</Application>
  <PresentationFormat>自訂</PresentationFormat>
  <Paragraphs>135</Paragraphs>
  <Slides>17</Slides>
  <Notes>5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17</vt:i4>
      </vt:variant>
    </vt:vector>
  </HeadingPairs>
  <TitlesOfParts>
    <vt:vector size="24" baseType="lpstr">
      <vt:lpstr>Microsoft JhengHei UI</vt:lpstr>
      <vt:lpstr>Microsoft JhengHei UI Light</vt:lpstr>
      <vt:lpstr>華康中黑體(P)</vt:lpstr>
      <vt:lpstr>華康仿宋體W2</vt:lpstr>
      <vt:lpstr>Arial</vt:lpstr>
      <vt:lpstr>Sagona ExtraLight</vt:lpstr>
      <vt:lpstr>Office 佈景主題</vt:lpstr>
      <vt:lpstr>書籤鳥</vt:lpstr>
      <vt:lpstr>早自修 7:50~8:05  MSSR晨讀 請安靜閱讀 共讀班書【激流三勇士】   </vt:lpstr>
      <vt:lpstr>兒童朝會</vt:lpstr>
      <vt:lpstr>作業未完成的同學</vt:lpstr>
      <vt:lpstr>週二課表</vt:lpstr>
      <vt:lpstr>PowerPoint 簡報</vt:lpstr>
      <vt:lpstr>書籤鳥</vt:lpstr>
      <vt:lpstr>PowerPoint 簡報</vt:lpstr>
      <vt:lpstr>PowerPoint 簡報</vt:lpstr>
      <vt:lpstr>書籤鳥</vt:lpstr>
      <vt:lpstr>PowerPoint 簡報</vt:lpstr>
      <vt:lpstr>書籤鳥</vt:lpstr>
      <vt:lpstr>盛飯、用餐 中午量體溫  １２：１５潔牙 １２：２５午睡 </vt:lpstr>
      <vt:lpstr>PowerPoint 簡報</vt:lpstr>
      <vt:lpstr>收完平板 整理書包 才下課</vt:lpstr>
      <vt:lpstr>下一節課是【資訊】 排正桌子 抬好椅子 帶鉛筆盒和聯絡簿 請到外面排隊</vt:lpstr>
      <vt:lpstr>書籤鳥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書籤鳥</dc:title>
  <dc:creator>瓊文 張</dc:creator>
  <cp:lastModifiedBy>瓊文 張</cp:lastModifiedBy>
  <cp:revision>25</cp:revision>
  <dcterms:created xsi:type="dcterms:W3CDTF">2021-08-31T13:24:41Z</dcterms:created>
  <dcterms:modified xsi:type="dcterms:W3CDTF">2021-10-04T20:48:28Z</dcterms:modified>
</cp:coreProperties>
</file>