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3" r:id="rId4"/>
    <p:sldId id="256" r:id="rId5"/>
    <p:sldId id="273" r:id="rId6"/>
    <p:sldId id="259" r:id="rId7"/>
    <p:sldId id="277" r:id="rId8"/>
    <p:sldId id="261" r:id="rId9"/>
    <p:sldId id="280" r:id="rId10"/>
    <p:sldId id="260" r:id="rId11"/>
    <p:sldId id="274" r:id="rId12"/>
    <p:sldId id="262" r:id="rId13"/>
    <p:sldId id="284" r:id="rId14"/>
    <p:sldId id="264" r:id="rId1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2021/10/3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2021/10/3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</a:rPr>
              <a:t>國５習作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55346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</a:rPr>
              <a:t>下課走廊</a:t>
            </a: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</a:rPr>
              <a:t>元氣護眼操</a:t>
            </a:r>
            <a:endParaRPr lang="en-US" altLang="zh-TW" sz="32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 algn="r">
              <a:buNone/>
            </a:pPr>
            <a:endParaRPr lang="en-US" altLang="zh-TW" sz="32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 algn="r">
              <a:buNone/>
            </a:pP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</a:rPr>
              <a:t>單小挑戰</a:t>
            </a:r>
            <a:r>
              <a:rPr lang="en-US" altLang="zh-TW" sz="3200" b="1" dirty="0">
                <a:solidFill>
                  <a:schemeClr val="bg1">
                    <a:lumMod val="95000"/>
                  </a:schemeClr>
                </a:solidFill>
              </a:rPr>
              <a:t>-</a:t>
            </a:r>
            <a:r>
              <a:rPr lang="zh-TW" altLang="en-US" sz="3200" b="1" dirty="0">
                <a:solidFill>
                  <a:schemeClr val="bg1">
                    <a:lumMod val="95000"/>
                  </a:schemeClr>
                </a:solidFill>
              </a:rPr>
              <a:t>雕蟲小技</a:t>
            </a:r>
            <a:endParaRPr lang="en-US" altLang="zh-TW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494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 lnSpcReduction="10000"/>
          </a:bodyPr>
          <a:lstStyle/>
          <a:p>
            <a:pPr marL="0" indent="0" algn="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</a:rPr>
              <a:t>　　</a:t>
            </a:r>
            <a:r>
              <a:rPr lang="zh-TW" altLang="en-US" sz="2400" b="1" kern="0" spc="-300" dirty="0">
                <a:solidFill>
                  <a:schemeClr val="bg1"/>
                </a:solidFill>
              </a:rPr>
              <a:t>八九以下　語詞＊一行　句子＊３</a:t>
            </a:r>
            <a:endParaRPr lang="en-US" altLang="zh-TW" sz="2400" b="1" kern="0" spc="-3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zh-TW" altLang="en-US" sz="2400" b="1" kern="0" spc="-300" dirty="0">
                <a:solidFill>
                  <a:schemeClr val="bg1"/>
                </a:solidFill>
              </a:rPr>
              <a:t>九十以上　語詞＊２次　句子＊１</a:t>
            </a:r>
            <a:endParaRPr lang="en-US" altLang="zh-TW" sz="2400" b="1" kern="0" spc="-3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kern="0" spc="-300" dirty="0">
                <a:solidFill>
                  <a:schemeClr val="bg1"/>
                </a:solidFill>
              </a:rPr>
              <a:t>國４小考</a:t>
            </a:r>
            <a:endParaRPr lang="en-US" altLang="zh-TW" sz="4800" b="1" kern="0" spc="-300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F091E9C-187B-4763-95AB-B64C7FA5FB53}"/>
              </a:ext>
            </a:extLst>
          </p:cNvPr>
          <p:cNvSpPr txBox="1"/>
          <p:nvPr/>
        </p:nvSpPr>
        <p:spPr>
          <a:xfrm>
            <a:off x="7434371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１０：５５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１１：０５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52C4A75-7D75-4404-92F2-582589F3AC8E}"/>
              </a:ext>
            </a:extLst>
          </p:cNvPr>
          <p:cNvSpPr txBox="1"/>
          <p:nvPr/>
        </p:nvSpPr>
        <p:spPr>
          <a:xfrm>
            <a:off x="446353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１０：２５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026A262-1B75-4D31-BCD2-71A114DA2558}"/>
              </a:ext>
            </a:extLst>
          </p:cNvPr>
          <p:cNvSpPr txBox="1"/>
          <p:nvPr/>
        </p:nvSpPr>
        <p:spPr>
          <a:xfrm>
            <a:off x="2786692" y="1748411"/>
            <a:ext cx="22365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１０：３５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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１１：５５</a:t>
            </a:r>
            <a:endParaRPr lang="en-US" altLang="zh-TW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0F1B1E4-F250-4B2B-BE4E-709B495A0D6A}"/>
              </a:ext>
            </a:extLst>
          </p:cNvPr>
          <p:cNvSpPr txBox="1"/>
          <p:nvPr/>
        </p:nvSpPr>
        <p:spPr>
          <a:xfrm>
            <a:off x="7548668" y="3351717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50</a:t>
            </a:r>
            <a:endParaRPr lang="zh-TW" altLang="en-US" sz="36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311120" y="3662625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dirty="0">
                <a:solidFill>
                  <a:schemeClr val="bg1"/>
                </a:solidFill>
                <a:latin typeface="華康粗圓體" panose="02010609010101010101" pitchFamily="49" charset="-120"/>
                <a:ea typeface="華康粗圓體" panose="02010609010101010101" pitchFamily="49" charset="-120"/>
              </a:rPr>
              <a:t>元氣護眼操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489857"/>
            <a:ext cx="9435403" cy="6792686"/>
          </a:xfrm>
        </p:spPr>
        <p:txBody>
          <a:bodyPr>
            <a:normAutofit lnSpcReduction="1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6000" dirty="0"/>
              <a:t>請到走廊</a:t>
            </a:r>
            <a:endParaRPr lang="en-US" altLang="zh-TW" sz="6000" dirty="0"/>
          </a:p>
          <a:p>
            <a:r>
              <a:rPr lang="zh-TW" altLang="en-US" sz="6000" dirty="0"/>
              <a:t>按照號碼排在線上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結束後，自動下課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整理書包清潔座位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請韵喬協助卓老師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823153" y="1739068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數作　數重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線上測驗　數２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1025FC-2ABD-44DA-91E6-B533CA100661}"/>
              </a:ext>
            </a:extLst>
          </p:cNvPr>
          <p:cNvSpPr txBox="1"/>
          <p:nvPr/>
        </p:nvSpPr>
        <p:spPr>
          <a:xfrm>
            <a:off x="3412143" y="6336891"/>
            <a:ext cx="1416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２４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F9B0CDD-F849-4FBB-98DE-4E006D571F1D}"/>
              </a:ext>
            </a:extLst>
          </p:cNvPr>
          <p:cNvSpPr txBox="1"/>
          <p:nvPr/>
        </p:nvSpPr>
        <p:spPr>
          <a:xfrm>
            <a:off x="3167056" y="3589140"/>
            <a:ext cx="1847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２</a:t>
            </a:r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-</a:t>
            </a:r>
            <a:r>
              <a:rPr lang="zh-TW" altLang="en-US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D04CA79-906D-4C6A-AFF2-3C8576C26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09"/>
            <a:ext cx="7543800" cy="2911343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63EC477-6358-4739-8EEB-DFE36A11A250}"/>
              </a:ext>
            </a:extLst>
          </p:cNvPr>
          <p:cNvSpPr txBox="1"/>
          <p:nvPr/>
        </p:nvSpPr>
        <p:spPr>
          <a:xfrm>
            <a:off x="783773" y="947526"/>
            <a:ext cx="8320034" cy="704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盛飯、用餐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中午量體溫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１２：１５潔牙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１２：２５放學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lang="zh-TW" altLang="en-US" sz="54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en-US" altLang="zh-TW" sz="5400" dirty="0">
              <a:solidFill>
                <a:srgbClr val="79B33B">
                  <a:lumMod val="75000"/>
                </a:srgb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969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20642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 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乳品</a:t>
            </a:r>
            <a:r>
              <a:rPr lang="zh-TW" altLang="en-US" sz="7800" b="1" dirty="0">
                <a:solidFill>
                  <a:srgbClr val="FF0000"/>
                </a:solidFill>
              </a:rPr>
              <a:t> </a:t>
            </a:r>
            <a:r>
              <a:rPr lang="zh-TW" altLang="en-US" sz="7800" b="1" dirty="0"/>
              <a:t>國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護眼</a:t>
            </a:r>
            <a:r>
              <a:rPr lang="zh-TW" altLang="en-US" sz="7800" b="1" dirty="0"/>
              <a:t>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3239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4600" dirty="0"/>
              <a:t>桌面淨空椅子靠攏</a:t>
            </a:r>
            <a:endParaRPr lang="en-US" altLang="zh-TW" sz="4600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68818" y="1739547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決定主題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61346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進入學習吧 健康 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發平板　　寫作業　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2514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拍封面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完成 第１張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6" y="452529"/>
            <a:ext cx="4421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6C4ACE4-05B6-41F0-B1D0-8CBDD325AA0C}"/>
              </a:ext>
            </a:extLst>
          </p:cNvPr>
          <p:cNvSpPr txBox="1"/>
          <p:nvPr/>
        </p:nvSpPr>
        <p:spPr>
          <a:xfrm>
            <a:off x="2944226" y="4270549"/>
            <a:ext cx="1055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>
                <a:solidFill>
                  <a:schemeClr val="bg1"/>
                </a:solidFill>
                <a:latin typeface="Arial Black" panose="020B0A04020102020204" pitchFamily="34" charset="0"/>
              </a:rPr>
              <a:t>LoiloNote</a:t>
            </a:r>
            <a:endParaRPr lang="zh-TW" altLang="en-US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b="1" u="sng" dirty="0"/>
              <a:t>桌面清空</a:t>
            </a:r>
            <a:r>
              <a:rPr lang="zh-TW" altLang="en-US" sz="4600" b="1" dirty="0"/>
              <a:t>　</a:t>
            </a:r>
            <a:r>
              <a:rPr lang="zh-TW" altLang="en-US" sz="4600" dirty="0"/>
              <a:t>平板</a:t>
            </a:r>
            <a:r>
              <a:rPr lang="zh-TW" altLang="en-US" sz="4600" b="1" u="sng" dirty="0"/>
              <a:t>放在椅下</a:t>
            </a:r>
            <a:endParaRPr lang="en-US" altLang="zh-TW" sz="4600" b="1" u="sng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solidFill>
                  <a:schemeClr val="bg1"/>
                </a:solidFill>
              </a:rPr>
              <a:t>（行動策略或解決方法）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000" b="1" dirty="0">
                <a:solidFill>
                  <a:schemeClr val="bg1"/>
                </a:solidFill>
              </a:rPr>
              <a:t>完成  第３張　思維圖</a:t>
            </a:r>
            <a:endParaRPr lang="en-US" altLang="zh-TW" sz="40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值日生　拿乳品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交專題作業　上台報告　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（影響、結果或新發現）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完成  第２張  打字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874017" y="3326006"/>
            <a:ext cx="647113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181" y="401935"/>
            <a:ext cx="8480809" cy="660176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值日生拿乳品發下去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4600" b="1" dirty="0"/>
              <a:t>請使用</a:t>
            </a:r>
            <a:r>
              <a:rPr lang="zh-TW" altLang="en-US" sz="4600" b="1" dirty="0">
                <a:solidFill>
                  <a:srgbClr val="FF0000"/>
                </a:solidFill>
              </a:rPr>
              <a:t>防疫隔板</a:t>
            </a:r>
            <a:r>
              <a:rPr lang="zh-TW" altLang="en-US" sz="4600" b="1" dirty="0"/>
              <a:t>喝乳品</a:t>
            </a:r>
            <a:endParaRPr lang="en-US" altLang="zh-TW" sz="4600" b="1" dirty="0"/>
          </a:p>
          <a:p>
            <a:r>
              <a:rPr lang="zh-TW" altLang="en-US" sz="4600" b="1" dirty="0"/>
              <a:t>輪流清洗容器後</a:t>
            </a:r>
            <a:endParaRPr lang="en-US" altLang="zh-TW" sz="4600" b="1" dirty="0"/>
          </a:p>
          <a:p>
            <a:r>
              <a:rPr lang="zh-TW" altLang="en-US" sz="4600" b="1" dirty="0"/>
              <a:t>排放整齊再回收</a:t>
            </a:r>
            <a:endParaRPr lang="en-US" altLang="zh-TW" sz="4600" b="1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繳交專題的同學　請下課休息</a:t>
            </a:r>
            <a:endParaRPr lang="en-US" altLang="zh-TW" sz="6000" dirty="0"/>
          </a:p>
          <a:p>
            <a:r>
              <a:rPr lang="zh-TW" altLang="en-US" sz="6000" dirty="0"/>
              <a:t>未完成的同學請繼續加油！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3862</TotalTime>
  <Words>646</Words>
  <Application>Microsoft Office PowerPoint</Application>
  <PresentationFormat>自訂</PresentationFormat>
  <Paragraphs>133</Paragraphs>
  <Slides>14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Microsoft JhengHei UI</vt:lpstr>
      <vt:lpstr>Microsoft JhengHei UI Light</vt:lpstr>
      <vt:lpstr>華康仿宋體W2</vt:lpstr>
      <vt:lpstr>華康粗圓體</vt:lpstr>
      <vt:lpstr>Arial</vt:lpstr>
      <vt:lpstr>Arial Black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28</cp:revision>
  <dcterms:created xsi:type="dcterms:W3CDTF">2021-08-31T13:24:41Z</dcterms:created>
  <dcterms:modified xsi:type="dcterms:W3CDTF">2021-10-03T05:02:23Z</dcterms:modified>
</cp:coreProperties>
</file>