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6" r:id="rId3"/>
    <p:sldId id="283" r:id="rId4"/>
    <p:sldId id="281" r:id="rId5"/>
    <p:sldId id="256" r:id="rId6"/>
    <p:sldId id="270" r:id="rId7"/>
    <p:sldId id="261" r:id="rId8"/>
    <p:sldId id="259" r:id="rId9"/>
    <p:sldId id="274" r:id="rId10"/>
    <p:sldId id="287" r:id="rId11"/>
    <p:sldId id="272" r:id="rId12"/>
    <p:sldId id="269" r:id="rId13"/>
    <p:sldId id="264" r:id="rId14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2021/10/8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2021/10/8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2021/10/8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2021/10/8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4B8EF8-E51B-4B42-86A0-4114CF8558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自然課下課收平板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2E0FEBA-EBC4-48EC-9FCC-73433086A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79631"/>
            <a:ext cx="7543800" cy="1879209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送回６年１班</a:t>
            </a:r>
          </a:p>
        </p:txBody>
      </p:sp>
    </p:spTree>
    <p:extLst>
      <p:ext uri="{BB962C8B-B14F-4D97-AF65-F5344CB8AC3E}">
        <p14:creationId xmlns:p14="http://schemas.microsoft.com/office/powerpoint/2010/main" val="2919861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午休整潔活動：１２：２５～１２：４０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>
                <a:highlight>
                  <a:srgbClr val="FFFF00"/>
                </a:highlight>
              </a:rPr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highlight>
                  <a:srgbClr val="FFFF00"/>
                </a:highlight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highlight>
                  <a:srgbClr val="FFFF00"/>
                </a:highlight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highlight>
                  <a:srgbClr val="FFFF00"/>
                </a:highlight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highlight>
                  <a:srgbClr val="FFFF00"/>
                </a:highlight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highlight>
                  <a:srgbClr val="FFFF00"/>
                </a:highlight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highlight>
                  <a:srgbClr val="FFFF00"/>
                </a:highlight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highlight>
                  <a:srgbClr val="FFFF00"/>
                </a:highlight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highlight>
                  <a:srgbClr val="FFFF00"/>
                </a:highlight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70822"/>
            <a:ext cx="9435403" cy="7335297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下一節美勞課</a:t>
            </a:r>
            <a:endParaRPr lang="en-US" altLang="zh-TW" sz="6000" dirty="0"/>
          </a:p>
          <a:p>
            <a:r>
              <a:rPr lang="zh-TW" altLang="en-US" sz="6000" dirty="0"/>
              <a:t>請準備好美勞用具</a:t>
            </a:r>
            <a:endParaRPr lang="en-US" altLang="zh-TW" sz="6000" dirty="0"/>
          </a:p>
          <a:p>
            <a:r>
              <a:rPr lang="zh-TW" altLang="en-US" sz="6000" dirty="0"/>
              <a:t>再下課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最後一節音樂課</a:t>
            </a:r>
            <a:endParaRPr lang="en-US" altLang="zh-TW" sz="6000" dirty="0"/>
          </a:p>
          <a:p>
            <a:b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 椅子抬起來</a:t>
            </a:r>
            <a:b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60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lang="zh-TW" altLang="en-US" sz="6000" dirty="0"/>
              <a:t>帶藝文課本、鉛筆盒和直笛</a:t>
            </a:r>
            <a:endParaRPr lang="en-US" altLang="zh-TW" sz="6000" dirty="0"/>
          </a:p>
          <a:p>
            <a:r>
              <a:rPr lang="zh-TW" altLang="en-US" sz="6000" dirty="0"/>
              <a:t>下課後回教室，排路隊放學</a:t>
            </a:r>
            <a:endParaRPr lang="en-US" altLang="zh-TW" sz="6000" dirty="0"/>
          </a:p>
          <a:p>
            <a:r>
              <a:rPr lang="zh-TW" altLang="en-US" sz="6000" dirty="0">
                <a:solidFill>
                  <a:srgbClr val="79B33B">
                    <a:lumMod val="75000"/>
                  </a:srgb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請聽廣播進行防疫分流放學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38467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417888-3854-4BDE-BA3D-7A2618792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349" y="335382"/>
            <a:ext cx="9616273" cy="4447633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dirty="0"/>
              <a:t>8:0</a:t>
            </a:r>
            <a:r>
              <a:rPr lang="zh-TW" altLang="en-US" dirty="0"/>
              <a:t>０　發平板</a:t>
            </a:r>
            <a:br>
              <a:rPr lang="en-US" altLang="zh-TW" dirty="0"/>
            </a:br>
            <a:r>
              <a:rPr lang="zh-TW" altLang="en-US" dirty="0"/>
              <a:t>學習吧　</a:t>
            </a:r>
            <a:r>
              <a:rPr lang="en-US" altLang="zh-TW" dirty="0"/>
              <a:t>50</a:t>
            </a:r>
            <a:r>
              <a:rPr lang="zh-TW" altLang="en-US" dirty="0"/>
              <a:t>單小挑戰</a:t>
            </a:r>
            <a:br>
              <a:rPr lang="en-US" altLang="zh-TW" dirty="0"/>
            </a:br>
            <a:br>
              <a:rPr lang="en-US" altLang="zh-TW" dirty="0"/>
            </a:br>
            <a:r>
              <a:rPr lang="zh-TW" altLang="en-US" dirty="0"/>
              <a:t>下周一　恢復　考１２００單</a:t>
            </a: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endParaRPr lang="zh-TW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02034A6-F5F3-4945-B9BE-D08FD4DCC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514799"/>
              </p:ext>
            </p:extLst>
          </p:nvPr>
        </p:nvGraphicFramePr>
        <p:xfrm>
          <a:off x="291402" y="2929921"/>
          <a:ext cx="9616273" cy="4656582"/>
        </p:xfrm>
        <a:graphic>
          <a:graphicData uri="http://schemas.openxmlformats.org/drawingml/2006/table">
            <a:tbl>
              <a:tblPr firstRow="1" firstCol="1" bandRow="1"/>
              <a:tblGrid>
                <a:gridCol w="849643">
                  <a:extLst>
                    <a:ext uri="{9D8B030D-6E8A-4147-A177-3AD203B41FA5}">
                      <a16:colId xmlns:a16="http://schemas.microsoft.com/office/drawing/2014/main" val="1382814442"/>
                    </a:ext>
                  </a:extLst>
                </a:gridCol>
                <a:gridCol w="2606990">
                  <a:extLst>
                    <a:ext uri="{9D8B030D-6E8A-4147-A177-3AD203B41FA5}">
                      <a16:colId xmlns:a16="http://schemas.microsoft.com/office/drawing/2014/main" val="3803433021"/>
                    </a:ext>
                  </a:extLst>
                </a:gridCol>
                <a:gridCol w="6159640">
                  <a:extLst>
                    <a:ext uri="{9D8B030D-6E8A-4147-A177-3AD203B41FA5}">
                      <a16:colId xmlns:a16="http://schemas.microsoft.com/office/drawing/2014/main" val="3008321221"/>
                    </a:ext>
                  </a:extLst>
                </a:gridCol>
              </a:tblGrid>
              <a:tr h="776097">
                <a:tc>
                  <a:txBody>
                    <a:bodyPr/>
                    <a:lstStyle/>
                    <a:p>
                      <a:pPr marR="17145" algn="just">
                        <a:lnSpc>
                          <a:spcPts val="2200"/>
                        </a:lnSpc>
                      </a:pPr>
                      <a:r>
                        <a:rPr lang="en-US" sz="4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55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find 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zh-TW" sz="4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發現</a:t>
                      </a: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TW" sz="4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找到 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184331"/>
                  </a:ext>
                </a:extLst>
              </a:tr>
              <a:tr h="776097">
                <a:tc>
                  <a:txBody>
                    <a:bodyPr/>
                    <a:lstStyle/>
                    <a:p>
                      <a:pPr marR="17145" algn="just">
                        <a:lnSpc>
                          <a:spcPts val="2200"/>
                        </a:lnSpc>
                      </a:pP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56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en-US" sz="44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flute 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zh-TW" sz="4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橫笛；笛</a:t>
                      </a:r>
                      <a:r>
                        <a:rPr lang="en-US" sz="4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sz="4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子</a:t>
                      </a:r>
                      <a:r>
                        <a:rPr lang="en-US" sz="4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) 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717918"/>
                  </a:ext>
                </a:extLst>
              </a:tr>
              <a:tr h="776097">
                <a:tc>
                  <a:txBody>
                    <a:bodyPr/>
                    <a:lstStyle/>
                    <a:p>
                      <a:pPr marR="17145" algn="just">
                        <a:lnSpc>
                          <a:spcPts val="2200"/>
                        </a:lnSpc>
                      </a:pP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57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foot 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zh-TW" sz="4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腳</a:t>
                      </a: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TW" sz="4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呎</a:t>
                      </a: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(French) 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849783"/>
                  </a:ext>
                </a:extLst>
              </a:tr>
              <a:tr h="776097">
                <a:tc>
                  <a:txBody>
                    <a:bodyPr/>
                    <a:lstStyle/>
                    <a:p>
                      <a:pPr marR="17145" algn="just">
                        <a:lnSpc>
                          <a:spcPts val="2200"/>
                        </a:lnSpc>
                      </a:pP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58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fries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zh-TW" sz="44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薯條 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721680"/>
                  </a:ext>
                </a:extLst>
              </a:tr>
              <a:tr h="776097">
                <a:tc>
                  <a:txBody>
                    <a:bodyPr/>
                    <a:lstStyle/>
                    <a:p>
                      <a:pPr marR="17145" algn="just">
                        <a:lnSpc>
                          <a:spcPts val="2200"/>
                        </a:lnSpc>
                      </a:pP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59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en-US" sz="44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full </a:t>
                      </a:r>
                      <a:endParaRPr lang="zh-TW" sz="4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en-US" sz="44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zh-TW" sz="4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充</a:t>
                      </a:r>
                      <a:r>
                        <a:rPr lang="en-US" sz="44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)</a:t>
                      </a:r>
                      <a:r>
                        <a:rPr lang="zh-TW" sz="4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滿的</a:t>
                      </a:r>
                      <a:r>
                        <a:rPr lang="en-US" sz="44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/</a:t>
                      </a:r>
                      <a:r>
                        <a:rPr lang="zh-TW" sz="4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飽的 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042546"/>
                  </a:ext>
                </a:extLst>
              </a:tr>
              <a:tr h="776097">
                <a:tc>
                  <a:txBody>
                    <a:bodyPr/>
                    <a:lstStyle/>
                    <a:p>
                      <a:pPr marR="17145" algn="just">
                        <a:lnSpc>
                          <a:spcPts val="2200"/>
                        </a:lnSpc>
                      </a:pPr>
                      <a:r>
                        <a:rPr lang="en-US" sz="4400" kern="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60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en-US" sz="4400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future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7965" algn="just">
                        <a:lnSpc>
                          <a:spcPts val="2200"/>
                        </a:lnSpc>
                      </a:pPr>
                      <a:r>
                        <a:rPr lang="zh-TW" sz="44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未來</a:t>
                      </a:r>
                      <a:endParaRPr lang="zh-TW" sz="4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896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86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8DF53F0-F056-42A9-ADEC-D8770DB98363}"/>
              </a:ext>
            </a:extLst>
          </p:cNvPr>
          <p:cNvSpPr txBox="1"/>
          <p:nvPr/>
        </p:nvSpPr>
        <p:spPr>
          <a:xfrm>
            <a:off x="1072568" y="6075125"/>
            <a:ext cx="8232205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今天誰是因材網自主學習加強小組</a:t>
            </a:r>
            <a:r>
              <a:rPr lang="en-US" altLang="zh-TW" dirty="0"/>
              <a:t>?</a:t>
            </a:r>
            <a:r>
              <a:rPr lang="zh-TW" altLang="en-US" dirty="0"/>
              <a:t>來</a:t>
            </a:r>
            <a:r>
              <a:rPr lang="en-US" altLang="zh-TW" dirty="0"/>
              <a:t>~</a:t>
            </a:r>
            <a:r>
              <a:rPr lang="zh-TW" altLang="en-US" dirty="0"/>
              <a:t>拿出數</a:t>
            </a:r>
            <a:r>
              <a:rPr lang="en-US" altLang="zh-TW" dirty="0"/>
              <a:t>8</a:t>
            </a:r>
            <a:r>
              <a:rPr lang="zh-TW" altLang="en-US" dirty="0"/>
              <a:t>格，我們一起來學數學</a:t>
            </a:r>
          </a:p>
        </p:txBody>
      </p:sp>
    </p:spTree>
    <p:extLst>
      <p:ext uri="{BB962C8B-B14F-4D97-AF65-F5344CB8AC3E}">
        <p14:creationId xmlns:p14="http://schemas.microsoft.com/office/powerpoint/2010/main" val="340275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A6A32-E3FA-4569-9BCE-693AD9739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10B3EA-61F0-44CA-AA42-E3C53AC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2E7EF-680E-488E-84A2-C65C455FF7AC}"/>
              </a:ext>
            </a:extLst>
          </p:cNvPr>
          <p:cNvGraphicFramePr>
            <a:graphicFrameLocks noGrp="1"/>
          </p:cNvGraphicFramePr>
          <p:nvPr/>
        </p:nvGraphicFramePr>
        <p:xfrm>
          <a:off x="0" y="91440"/>
          <a:ext cx="10058400" cy="7680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75024">
                  <a:extLst>
                    <a:ext uri="{9D8B030D-6E8A-4147-A177-3AD203B41FA5}">
                      <a16:colId xmlns:a16="http://schemas.microsoft.com/office/drawing/2014/main" val="1485229126"/>
                    </a:ext>
                  </a:extLst>
                </a:gridCol>
                <a:gridCol w="4983376">
                  <a:extLst>
                    <a:ext uri="{9D8B030D-6E8A-4147-A177-3AD203B41FA5}">
                      <a16:colId xmlns:a16="http://schemas.microsoft.com/office/drawing/2014/main" val="224152778"/>
                    </a:ext>
                  </a:extLst>
                </a:gridCol>
              </a:tblGrid>
              <a:tr h="1735853"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１．編號和指標名稱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５．練習題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（不用抄題目，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只要寫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計算過程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答：　　　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1142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２．影片重點１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６．練習題</a:t>
                      </a: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085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３．影片重點２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７．動態評量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20177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４．</a:t>
                      </a:r>
                      <a:r>
                        <a:rPr lang="zh-TW" altLang="en-US" sz="3200" b="1" dirty="0">
                          <a:solidFill>
                            <a:srgbClr val="FF0000"/>
                          </a:solidFill>
                        </a:rPr>
                        <a:t>換你出題（附解答）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８．動態評量</a:t>
                      </a:r>
                      <a:endParaRPr lang="en-US" altLang="zh-TW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（不用抄題目，</a:t>
                      </a:r>
                      <a:endParaRPr lang="en-US" altLang="zh-TW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只要寫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計算過程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和</a:t>
                      </a:r>
                      <a:r>
                        <a:rPr lang="zh-TW" altLang="en-US" sz="2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答：　　　</a:t>
                      </a:r>
                      <a:r>
                        <a:rPr lang="zh-TW" altLang="en-US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）</a:t>
                      </a:r>
                    </a:p>
                    <a:p>
                      <a:endParaRPr lang="zh-TW" alt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9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1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週五課表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271" y="2731962"/>
            <a:ext cx="9435403" cy="449280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6000" dirty="0"/>
              <a:t>社數國</a:t>
            </a:r>
            <a:r>
              <a:rPr lang="zh-TW" altLang="en-US" sz="6000" b="1" dirty="0">
                <a:solidFill>
                  <a:srgbClr val="FF0000"/>
                </a:solidFill>
                <a:highlight>
                  <a:srgbClr val="FFFF00"/>
                </a:highlight>
              </a:rPr>
              <a:t>護眼</a:t>
            </a:r>
            <a:r>
              <a:rPr lang="zh-TW" altLang="en-US" sz="6000" dirty="0"/>
              <a:t>自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潔牙、午睡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sz="6000" dirty="0"/>
          </a:p>
          <a:p>
            <a:r>
              <a:rPr lang="zh-TW" altLang="en-US" sz="6000" dirty="0"/>
              <a:t>美美音</a:t>
            </a:r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356716"/>
            <a:ext cx="9435403" cy="741568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6000" dirty="0"/>
              <a:t>下課</a:t>
            </a:r>
            <a:r>
              <a:rPr lang="en-US" altLang="zh-TW" sz="6000" dirty="0"/>
              <a:t>5</a:t>
            </a:r>
            <a:r>
              <a:rPr lang="zh-TW" altLang="en-US" sz="6000" dirty="0"/>
              <a:t>分鐘～缺交者 請靜思反省</a:t>
            </a:r>
            <a:endParaRPr lang="en-US" altLang="zh-TW" sz="6000" dirty="0"/>
          </a:p>
          <a:p>
            <a:r>
              <a:rPr lang="zh-TW" altLang="en-US" sz="6000" dirty="0"/>
              <a:t>下一節社會課</a:t>
            </a:r>
            <a:endParaRPr lang="en-US" altLang="zh-TW" sz="6000" dirty="0"/>
          </a:p>
          <a:p>
            <a:r>
              <a:rPr lang="zh-TW" altLang="en-US" sz="6000" dirty="0"/>
              <a:t>請準備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社課</a:t>
            </a:r>
            <a:r>
              <a:rPr lang="zh-TW" altLang="en-US" sz="6000" dirty="0"/>
              <a:t>、社習和社作</a:t>
            </a:r>
            <a:endParaRPr lang="en-US" altLang="zh-TW" sz="6000" dirty="0"/>
          </a:p>
          <a:p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社會小老師</a:t>
            </a:r>
            <a:r>
              <a:rPr lang="zh-TW" altLang="en-US" sz="6000" dirty="0"/>
              <a:t>請打開電子書</a:t>
            </a:r>
            <a:endParaRPr lang="en-US" altLang="zh-TW" sz="6000" dirty="0"/>
          </a:p>
          <a:p>
            <a:r>
              <a:rPr lang="en-US" altLang="zh-TW" sz="6000" dirty="0"/>
              <a:t>………………………………………………..</a:t>
            </a:r>
          </a:p>
          <a:p>
            <a:r>
              <a:rPr lang="zh-TW" altLang="en-US" sz="6000" dirty="0"/>
              <a:t>聽到上課的音樂鐘聲響起，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/>
              <a:t>安靜坐下  準備上課</a:t>
            </a:r>
            <a:endParaRPr lang="en-US" altLang="zh-TW" sz="6000" dirty="0"/>
          </a:p>
          <a:p>
            <a:r>
              <a:rPr lang="zh-TW" altLang="en-US" sz="6000" dirty="0"/>
              <a:t>預習課本內容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1391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國６生字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國６課文大意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回家作業　學習吧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7509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國６課文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數３練習卷</a:t>
            </a: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線上完成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r">
              <a:buNone/>
            </a:pPr>
            <a:r>
              <a:rPr lang="zh-TW" altLang="en-US" sz="4800" b="0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下下周線上考試</a:t>
            </a:r>
            <a:endParaRPr lang="en-US" altLang="zh-TW" sz="4800" b="0" i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r">
              <a:buNone/>
            </a:pPr>
            <a:r>
              <a:rPr lang="zh-TW" altLang="en-US" sz="4800" b="0" i="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考數３、數４</a:t>
            </a:r>
            <a:endParaRPr lang="en-US" altLang="zh-TW" sz="5400" b="0" i="0" dirty="0"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數作       數重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4B0475-4E69-457D-8A25-E7AAEE78DC71}"/>
              </a:ext>
            </a:extLst>
          </p:cNvPr>
          <p:cNvSpPr txBox="1"/>
          <p:nvPr/>
        </p:nvSpPr>
        <p:spPr>
          <a:xfrm>
            <a:off x="7406331" y="3882006"/>
            <a:ext cx="2192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solidFill>
                  <a:schemeClr val="bg1"/>
                </a:solidFill>
              </a:rPr>
              <a:t>Ｐ</a:t>
            </a:r>
            <a:r>
              <a:rPr lang="en-US" altLang="zh-TW" sz="4800" b="1" dirty="0">
                <a:solidFill>
                  <a:schemeClr val="bg1"/>
                </a:solidFill>
              </a:rPr>
              <a:t>4-5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01371B9-AD45-46B1-8113-6F2DEDBDF71F}"/>
              </a:ext>
            </a:extLst>
          </p:cNvPr>
          <p:cNvSpPr txBox="1"/>
          <p:nvPr/>
        </p:nvSpPr>
        <p:spPr>
          <a:xfrm>
            <a:off x="7928150" y="6321820"/>
            <a:ext cx="13464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P26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008B74C-1D7C-4551-9A3C-D22314BE644C}"/>
              </a:ext>
            </a:extLst>
          </p:cNvPr>
          <p:cNvSpPr txBox="1"/>
          <p:nvPr/>
        </p:nvSpPr>
        <p:spPr>
          <a:xfrm>
            <a:off x="2920524" y="1883305"/>
            <a:ext cx="18122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highlight>
                  <a:srgbClr val="FFFF00"/>
                </a:highlight>
              </a:rPr>
              <a:t>預告</a:t>
            </a: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311120" y="3662625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dirty="0">
                <a:solidFill>
                  <a:schemeClr val="bg1"/>
                </a:solidFill>
                <a:latin typeface="華康粗圓體" panose="02010609010101010101" pitchFamily="49" charset="-120"/>
                <a:ea typeface="華康粗圓體" panose="02010609010101010101" pitchFamily="49" charset="-120"/>
              </a:rPr>
              <a:t>元氣護眼操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498" y="683288"/>
            <a:ext cx="9435403" cy="6923313"/>
          </a:xfrm>
        </p:spPr>
        <p:txBody>
          <a:bodyPr>
            <a:normAutofit lnSpcReduction="10000"/>
          </a:bodyPr>
          <a:lstStyle/>
          <a:p>
            <a:r>
              <a:rPr lang="zh-TW" altLang="en-US" sz="6200" dirty="0"/>
              <a:t>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endParaRPr lang="en-US" altLang="zh-TW" sz="6200" dirty="0"/>
          </a:p>
          <a:p>
            <a:r>
              <a:rPr lang="zh-TW" altLang="en-US" sz="6000" dirty="0"/>
              <a:t>請準備</a:t>
            </a:r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自課</a:t>
            </a:r>
            <a:r>
              <a:rPr lang="zh-TW" altLang="en-US" sz="6000" dirty="0"/>
              <a:t>、自習和自作</a:t>
            </a:r>
            <a:endParaRPr lang="en-US" altLang="zh-TW" sz="6000" dirty="0"/>
          </a:p>
          <a:p>
            <a:r>
              <a:rPr lang="zh-TW" altLang="en-US" sz="6000" dirty="0"/>
              <a:t>請到走廊按照號碼排在線上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護眼後，自動下課</a:t>
            </a:r>
            <a:endParaRPr lang="en-US" altLang="zh-TW" sz="6000" dirty="0"/>
          </a:p>
          <a:p>
            <a:r>
              <a:rPr lang="zh-TW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自然小老師</a:t>
            </a:r>
            <a:r>
              <a:rPr lang="zh-TW" altLang="en-US" sz="6000" dirty="0"/>
              <a:t>請打開電子書</a:t>
            </a:r>
            <a:endParaRPr lang="en-US" altLang="zh-TW" sz="6000" dirty="0"/>
          </a:p>
          <a:p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2586</TotalTime>
  <Words>714</Words>
  <Application>Microsoft Office PowerPoint</Application>
  <PresentationFormat>自訂</PresentationFormat>
  <Paragraphs>134</Paragraphs>
  <Slides>13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3" baseType="lpstr">
      <vt:lpstr>Microsoft JhengHei UI</vt:lpstr>
      <vt:lpstr>Microsoft JhengHei UI Light</vt:lpstr>
      <vt:lpstr>華康粗圓體</vt:lpstr>
      <vt:lpstr>Microsoft JhengHei</vt:lpstr>
      <vt:lpstr>Microsoft JhengHei</vt:lpstr>
      <vt:lpstr>標楷體</vt:lpstr>
      <vt:lpstr>Arial</vt:lpstr>
      <vt:lpstr>Calibri</vt:lpstr>
      <vt:lpstr>Sagona ExtraLight</vt:lpstr>
      <vt:lpstr>Office 佈景主題</vt:lpstr>
      <vt:lpstr>書籤鳥</vt:lpstr>
      <vt:lpstr>8:0０　發平板 學習吧　50單小挑戰  下周一　恢復　考１２００單   </vt:lpstr>
      <vt:lpstr>作業未完成的同學</vt:lpstr>
      <vt:lpstr>PowerPoint 簡報</vt:lpstr>
      <vt:lpstr>週五課表</vt:lpstr>
      <vt:lpstr>PowerPoint 簡報</vt:lpstr>
      <vt:lpstr>書籤鳥</vt:lpstr>
      <vt:lpstr>書籤鳥</vt:lpstr>
      <vt:lpstr>PowerPoint 簡報</vt:lpstr>
      <vt:lpstr>自然課下課收平板</vt:lpstr>
      <vt:lpstr>盛飯、用餐 中午量體溫  １２：１５潔牙 １２：２５午睡 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26</cp:revision>
  <dcterms:created xsi:type="dcterms:W3CDTF">2021-08-31T13:24:41Z</dcterms:created>
  <dcterms:modified xsi:type="dcterms:W3CDTF">2021-10-07T19:19:35Z</dcterms:modified>
</cp:coreProperties>
</file>