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7" r:id="rId2"/>
    <p:sldId id="275" r:id="rId3"/>
    <p:sldId id="276" r:id="rId4"/>
    <p:sldId id="277" r:id="rId5"/>
    <p:sldId id="278" r:id="rId6"/>
    <p:sldId id="279" r:id="rId7"/>
    <p:sldId id="280" r:id="rId8"/>
    <p:sldId id="281" r:id="rId9"/>
    <p:sldId id="282" r:id="rId10"/>
    <p:sldId id="256" r:id="rId11"/>
    <p:sldId id="270" r:id="rId12"/>
    <p:sldId id="261" r:id="rId13"/>
    <p:sldId id="259" r:id="rId14"/>
    <p:sldId id="283" r:id="rId15"/>
    <p:sldId id="284" r:id="rId16"/>
    <p:sldId id="285" r:id="rId17"/>
    <p:sldId id="286" r:id="rId18"/>
    <p:sldId id="287" r:id="rId19"/>
    <p:sldId id="288" r:id="rId20"/>
    <p:sldId id="289" r:id="rId21"/>
    <p:sldId id="290" r:id="rId22"/>
    <p:sldId id="293" r:id="rId23"/>
    <p:sldId id="291" r:id="rId24"/>
    <p:sldId id="292" r:id="rId25"/>
    <p:sldId id="294" r:id="rId26"/>
    <p:sldId id="295" r:id="rId27"/>
    <p:sldId id="296" r:id="rId28"/>
    <p:sldId id="274" r:id="rId29"/>
    <p:sldId id="272" r:id="rId30"/>
    <p:sldId id="269" r:id="rId31"/>
    <p:sldId id="264" r:id="rId32"/>
  </p:sldIdLst>
  <p:sldSz cx="10058400" cy="7772400"/>
  <p:notesSz cx="6858000" cy="9144000"/>
  <p:defaultTextStyle>
    <a:defPPr rtl="0">
      <a:defRPr lang="zh-cn"/>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79B33B"/>
    <a:srgbClr val="E10B6B"/>
    <a:srgbClr val="FE6547"/>
    <a:srgbClr val="A7CEAF"/>
    <a:srgbClr val="196E93"/>
    <a:srgbClr val="B31E24"/>
    <a:srgbClr val="8E171B"/>
    <a:srgbClr val="E00C6B"/>
    <a:srgbClr val="F5A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5013" autoAdjust="0"/>
  </p:normalViewPr>
  <p:slideViewPr>
    <p:cSldViewPr snapToGrid="0">
      <p:cViewPr varScale="1">
        <p:scale>
          <a:sx n="76" d="100"/>
          <a:sy n="76" d="100"/>
        </p:scale>
        <p:origin x="145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a:extLst>
              <a:ext uri="{FF2B5EF4-FFF2-40B4-BE49-F238E27FC236}">
                <a16:creationId xmlns:a16="http://schemas.microsoft.com/office/drawing/2014/main" id="{E4C63E35-FD7C-427B-97DA-1133B03712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id="{BB9664A7-AD9F-48E7-86FC-1E936147C9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7DFF588-8810-4702-A7E9-883B039BEB52}" type="datetime1">
              <a:rPr lang="zh-TW" altLang="en-US" smtClean="0">
                <a:latin typeface="Microsoft JhengHei UI" panose="020B0604030504040204" pitchFamily="34" charset="-120"/>
                <a:ea typeface="Microsoft JhengHei UI" panose="020B0604030504040204" pitchFamily="34" charset="-120"/>
              </a:rPr>
              <a:t>2021/10/15</a:t>
            </a:fld>
            <a:endParaRPr lang="zh-TW" altLang="en-US">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id="{CA39DA8E-4542-43E2-9701-4506C2C784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預留位置 4">
            <a:extLst>
              <a:ext uri="{FF2B5EF4-FFF2-40B4-BE49-F238E27FC236}">
                <a16:creationId xmlns:a16="http://schemas.microsoft.com/office/drawing/2014/main" id="{470C264E-B34F-4064-991D-993BC4903C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BCFD142-9AF3-4DFE-8E95-BC80A5A1A160}"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320639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6BE6DB1B-C476-4153-9D41-97B7E40374EF}" type="datetime1">
              <a:rPr lang="zh-TW" altLang="en-US" noProof="0" smtClean="0"/>
              <a:t>2021/10/15</a:t>
            </a:fld>
            <a:endParaRPr lang="zh-TW" altLang="en-US" noProof="0"/>
          </a:p>
        </p:txBody>
      </p:sp>
      <p:sp>
        <p:nvSpPr>
          <p:cNvPr id="4" name="投影片圖像版面配置區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C1642173-6783-472C-8D96-A8A78BBDF2E6}" type="slidenum">
              <a:rPr lang="en-US" altLang="zh-TW" noProof="0" smtClean="0"/>
              <a:pPr/>
              <a:t>‹#›</a:t>
            </a:fld>
            <a:endParaRPr lang="zh-TW" altLang="en-US" noProof="0"/>
          </a:p>
        </p:txBody>
      </p:sp>
    </p:spTree>
    <p:extLst>
      <p:ext uri="{BB962C8B-B14F-4D97-AF65-F5344CB8AC3E}">
        <p14:creationId xmlns:p14="http://schemas.microsoft.com/office/powerpoint/2010/main" val="52313905"/>
      </p:ext>
    </p:extLst>
  </p:cSld>
  <p:clrMap bg1="lt1" tx1="dk1" bg2="lt2" tx2="dk2" accent1="accent1" accent2="accent2" accent3="accent3" accent4="accent4" accent5="accent5" accent6="accent6" hlink="hlink" folHlink="folHlink"/>
  <p:hf hdr="0" ftr="0" dt="0"/>
  <p:notesStyle>
    <a:lvl1pPr marL="0" algn="l" defTabSz="1018824" rtl="0" eaLnBrk="1" latinLnBrk="0" hangingPunct="1">
      <a:defRPr sz="1337" kern="1200">
        <a:solidFill>
          <a:schemeClr val="tx1"/>
        </a:solidFill>
        <a:latin typeface="Microsoft JhengHei UI" panose="020B0604030504040204" pitchFamily="34" charset="-120"/>
        <a:ea typeface="Microsoft JhengHei UI" panose="020B0604030504040204" pitchFamily="34" charset="-120"/>
        <a:cs typeface="+mn-cs"/>
      </a:defRPr>
    </a:lvl1pPr>
    <a:lvl2pPr marL="509412" algn="l" defTabSz="1018824" rtl="0" eaLnBrk="1" latinLnBrk="0" hangingPunct="1">
      <a:defRPr sz="1337" kern="1200">
        <a:solidFill>
          <a:schemeClr val="tx1"/>
        </a:solidFill>
        <a:latin typeface="Microsoft JhengHei UI" panose="020B0604030504040204" pitchFamily="34" charset="-120"/>
        <a:ea typeface="Microsoft JhengHei UI" panose="020B0604030504040204" pitchFamily="34" charset="-120"/>
        <a:cs typeface="+mn-cs"/>
      </a:defRPr>
    </a:lvl2pPr>
    <a:lvl3pPr marL="1018824" algn="l" defTabSz="1018824" rtl="0" eaLnBrk="1" latinLnBrk="0" hangingPunct="1">
      <a:defRPr sz="1337" kern="1200">
        <a:solidFill>
          <a:schemeClr val="tx1"/>
        </a:solidFill>
        <a:latin typeface="Microsoft JhengHei UI" panose="020B0604030504040204" pitchFamily="34" charset="-120"/>
        <a:ea typeface="Microsoft JhengHei UI" panose="020B0604030504040204" pitchFamily="34" charset="-120"/>
        <a:cs typeface="+mn-cs"/>
      </a:defRPr>
    </a:lvl3pPr>
    <a:lvl4pPr marL="1528237" algn="l" defTabSz="1018824" rtl="0" eaLnBrk="1" latinLnBrk="0" hangingPunct="1">
      <a:defRPr sz="1337" kern="1200">
        <a:solidFill>
          <a:schemeClr val="tx1"/>
        </a:solidFill>
        <a:latin typeface="Microsoft JhengHei UI" panose="020B0604030504040204" pitchFamily="34" charset="-120"/>
        <a:ea typeface="Microsoft JhengHei UI" panose="020B0604030504040204" pitchFamily="34" charset="-120"/>
        <a:cs typeface="+mn-cs"/>
      </a:defRPr>
    </a:lvl4pPr>
    <a:lvl5pPr marL="2037649" algn="l" defTabSz="1018824" rtl="0" eaLnBrk="1" latinLnBrk="0" hangingPunct="1">
      <a:defRPr sz="1337" kern="1200">
        <a:solidFill>
          <a:schemeClr val="tx1"/>
        </a:solidFill>
        <a:latin typeface="Microsoft JhengHei UI" panose="020B0604030504040204" pitchFamily="34" charset="-120"/>
        <a:ea typeface="Microsoft JhengHei UI" panose="020B0604030504040204" pitchFamily="34" charset="-120"/>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C1642173-6783-472C-8D96-A8A78BBDF2E6}"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3832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C1642173-6783-472C-8D96-A8A78BBDF2E6}" type="slidenum">
              <a:rPr lang="en-US" altLang="zh-TW" smtClean="0">
                <a:latin typeface="Microsoft JhengHei UI" panose="020B0604030504040204" pitchFamily="34" charset="-120"/>
                <a:ea typeface="Microsoft JhengHei UI" panose="020B0604030504040204" pitchFamily="34" charset="-120"/>
              </a:rPr>
              <a:t>12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64851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C1642173-6783-472C-8D96-A8A78BBDF2E6}" type="slidenum">
              <a:rPr lang="en-US" altLang="zh-TW" smtClean="0">
                <a:latin typeface="Microsoft JhengHei UI" panose="020B0604030504040204" pitchFamily="34" charset="-120"/>
                <a:ea typeface="Microsoft JhengHei UI" panose="020B0604030504040204" pitchFamily="34" charset="-120"/>
              </a:rPr>
              <a:t>13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4897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4" name="投影片編號預留位置 3"/>
          <p:cNvSpPr>
            <a:spLocks noGrp="1"/>
          </p:cNvSpPr>
          <p:nvPr>
            <p:ph type="sldNum" sz="quarter" idx="5"/>
          </p:nvPr>
        </p:nvSpPr>
        <p:spPr/>
        <p:txBody>
          <a:bodyPr rtlCol="0"/>
          <a:lstStyle/>
          <a:p>
            <a:pPr rtl="0"/>
            <a:fld id="{C1642173-6783-472C-8D96-A8A78BBDF2E6}" type="slidenum">
              <a:rPr lang="en-US" altLang="zh-TW" smtClean="0">
                <a:latin typeface="Microsoft JhengHei UI" panose="020B0604030504040204" pitchFamily="34" charset="-120"/>
                <a:ea typeface="Microsoft JhengHei UI" panose="020B0604030504040204" pitchFamily="34" charset="-120"/>
              </a:rPr>
              <a:t>31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0214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27" name="圖片版面配置區 26">
            <a:extLst>
              <a:ext uri="{FF2B5EF4-FFF2-40B4-BE49-F238E27FC236}">
                <a16:creationId xmlns:a16="http://schemas.microsoft.com/office/drawing/2014/main" id="{05BF05FD-FF7C-42B2-9311-59BEDF494E99}"/>
              </a:ext>
            </a:extLst>
          </p:cNvPr>
          <p:cNvSpPr>
            <a:spLocks noGrp="1"/>
          </p:cNvSpPr>
          <p:nvPr>
            <p:ph type="pic" sz="quarter" idx="14"/>
          </p:nvPr>
        </p:nvSpPr>
        <p:spPr>
          <a:xfrm>
            <a:off x="457200" y="469900"/>
            <a:ext cx="2194560" cy="6858000"/>
          </a:xfrm>
        </p:spPr>
        <p:txBody>
          <a:bodyPr rtlCol="0" anchor="ctr">
            <a:normAutofit/>
          </a:bodyPr>
          <a:lstStyle>
            <a:lvl1pPr marL="0" indent="0" algn="ctr">
              <a:buNone/>
              <a:defRPr sz="1200">
                <a:solidFill>
                  <a:schemeClr val="tx1">
                    <a:lumMod val="50000"/>
                    <a:lumOff val="50000"/>
                  </a:schemeClr>
                </a:solidFill>
                <a:latin typeface="Microsoft JhengHei UI Light" panose="020B0304030504040204" pitchFamily="34" charset="-120"/>
                <a:ea typeface="Microsoft JhengHei UI Light" panose="020B0304030504040204" pitchFamily="34" charset="-120"/>
              </a:defRPr>
            </a:lvl1pPr>
          </a:lstStyle>
          <a:p>
            <a:pPr rtl="0"/>
            <a:r>
              <a:rPr lang="zh-TW" altLang="en-US" noProof="0"/>
              <a:t>按一下圖示以新增圖片</a:t>
            </a:r>
          </a:p>
        </p:txBody>
      </p:sp>
      <p:sp>
        <p:nvSpPr>
          <p:cNvPr id="8" name="Title 7" hidden="1">
            <a:extLst>
              <a:ext uri="{FF2B5EF4-FFF2-40B4-BE49-F238E27FC236}">
                <a16:creationId xmlns:a16="http://schemas.microsoft.com/office/drawing/2014/main" id="{C0A6D734-7788-4C17-B703-28E84C483A43}"/>
              </a:ext>
            </a:extLst>
          </p:cNvPr>
          <p:cNvSpPr>
            <a:spLocks noGrp="1"/>
          </p:cNvSpPr>
          <p:nvPr>
            <p:ph type="title"/>
          </p:nvPr>
        </p:nvSpPr>
        <p:spPr>
          <a:xfrm>
            <a:off x="691515" y="413810"/>
            <a:ext cx="8675370" cy="425610"/>
          </a:xfrm>
        </p:spPr>
        <p:txBody>
          <a:bodyPr rtlCol="0"/>
          <a:lstStyle/>
          <a:p>
            <a:pPr rtl="0"/>
            <a:r>
              <a:rPr lang="zh-TW" altLang="en-US"/>
              <a:t>按一下以編輯母片標題樣式</a:t>
            </a:r>
            <a:endParaRPr lang="zh-tw"/>
          </a:p>
        </p:txBody>
      </p:sp>
      <p:sp>
        <p:nvSpPr>
          <p:cNvPr id="2" name="文字版面配置區 16">
            <a:extLst>
              <a:ext uri="{FF2B5EF4-FFF2-40B4-BE49-F238E27FC236}">
                <a16:creationId xmlns:a16="http://schemas.microsoft.com/office/drawing/2014/main" id="{470B7189-7CD8-41A8-A6AF-3AB96FEB4F87}"/>
              </a:ext>
            </a:extLst>
          </p:cNvPr>
          <p:cNvSpPr txBox="1">
            <a:spLocks/>
          </p:cNvSpPr>
          <p:nvPr userDrawn="1"/>
        </p:nvSpPr>
        <p:spPr>
          <a:xfrm>
            <a:off x="2773680" y="5358637"/>
            <a:ext cx="2194559" cy="1969263"/>
          </a:xfrm>
          <a:prstGeom prst="rect">
            <a:avLst/>
          </a:prstGeom>
          <a:solidFill>
            <a:schemeClr val="bg2"/>
          </a:solidFill>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400" b="1" kern="1200">
                <a:solidFill>
                  <a:schemeClr val="bg1"/>
                </a:solidFill>
                <a:latin typeface="Sagona ExtraLight" panose="02020303050505020204" pitchFamily="18"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zh-TW" altLang="en-US" sz="1400" noProof="0">
                <a:solidFill>
                  <a:sysClr val="windowText" lastClr="000000"/>
                </a:solidFill>
                <a:latin typeface="Microsoft JhengHei UI Light" panose="020B0304030504040204" pitchFamily="34" charset="-120"/>
                <a:ea typeface="Microsoft JhengHei UI Light" panose="020B0304030504040204" pitchFamily="34" charset="-120"/>
              </a:rPr>
              <a:t>在此處插入引述</a:t>
            </a:r>
          </a:p>
        </p:txBody>
      </p:sp>
      <p:sp>
        <p:nvSpPr>
          <p:cNvPr id="3" name="文字版面配置區 16">
            <a:extLst>
              <a:ext uri="{FF2B5EF4-FFF2-40B4-BE49-F238E27FC236}">
                <a16:creationId xmlns:a16="http://schemas.microsoft.com/office/drawing/2014/main" id="{18B6A2E3-464B-4EE9-8D5C-313A500BAB49}"/>
              </a:ext>
            </a:extLst>
          </p:cNvPr>
          <p:cNvSpPr txBox="1">
            <a:spLocks/>
          </p:cNvSpPr>
          <p:nvPr userDrawn="1"/>
        </p:nvSpPr>
        <p:spPr>
          <a:xfrm>
            <a:off x="457200" y="5358637"/>
            <a:ext cx="2194559" cy="1969263"/>
          </a:xfrm>
          <a:prstGeom prst="rect">
            <a:avLst/>
          </a:prstGeom>
          <a:solidFill>
            <a:schemeClr val="bg2"/>
          </a:solidFill>
        </p:spPr>
        <p:txBody>
          <a:bodyPr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400" b="1" kern="1200">
                <a:solidFill>
                  <a:schemeClr val="bg1"/>
                </a:solidFill>
                <a:latin typeface="Sagona ExtraLight" panose="02020303050505020204" pitchFamily="18"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zh-TW" altLang="en-US" sz="1400" noProof="0">
                <a:solidFill>
                  <a:sysClr val="windowText" lastClr="000000"/>
                </a:solidFill>
                <a:latin typeface="Microsoft JhengHei UI Light" panose="020B0304030504040204" pitchFamily="34" charset="-120"/>
                <a:ea typeface="Microsoft JhengHei UI Light" panose="020B0304030504040204" pitchFamily="34" charset="-120"/>
              </a:rPr>
              <a:t>在此處插入引述</a:t>
            </a:r>
          </a:p>
        </p:txBody>
      </p:sp>
      <p:sp>
        <p:nvSpPr>
          <p:cNvPr id="4" name="文字版面配置區 16">
            <a:extLst>
              <a:ext uri="{FF2B5EF4-FFF2-40B4-BE49-F238E27FC236}">
                <a16:creationId xmlns:a16="http://schemas.microsoft.com/office/drawing/2014/main" id="{F61BAC10-176F-478F-920F-55652FA48A8E}"/>
              </a:ext>
            </a:extLst>
          </p:cNvPr>
          <p:cNvSpPr txBox="1">
            <a:spLocks/>
          </p:cNvSpPr>
          <p:nvPr userDrawn="1"/>
        </p:nvSpPr>
        <p:spPr>
          <a:xfrm>
            <a:off x="7406640" y="5358637"/>
            <a:ext cx="2194559" cy="1969263"/>
          </a:xfrm>
          <a:prstGeom prst="rect">
            <a:avLst/>
          </a:prstGeom>
          <a:solidFill>
            <a:schemeClr val="bg2"/>
          </a:solidFill>
        </p:spPr>
        <p:txBody>
          <a:bodyPr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400" b="1" kern="1200">
                <a:solidFill>
                  <a:schemeClr val="bg1"/>
                </a:solidFill>
                <a:latin typeface="Sagona ExtraLight" panose="02020303050505020204" pitchFamily="18"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zh-TW" altLang="en-US" sz="1400" noProof="0">
                <a:solidFill>
                  <a:sysClr val="windowText" lastClr="000000"/>
                </a:solidFill>
                <a:latin typeface="Microsoft JhengHei UI Light" panose="020B0304030504040204" pitchFamily="34" charset="-120"/>
                <a:ea typeface="Microsoft JhengHei UI Light" panose="020B0304030504040204" pitchFamily="34" charset="-120"/>
              </a:rPr>
              <a:t>在此處插入引述</a:t>
            </a:r>
          </a:p>
        </p:txBody>
      </p:sp>
      <p:sp>
        <p:nvSpPr>
          <p:cNvPr id="5" name="文字版面配置區 16">
            <a:extLst>
              <a:ext uri="{FF2B5EF4-FFF2-40B4-BE49-F238E27FC236}">
                <a16:creationId xmlns:a16="http://schemas.microsoft.com/office/drawing/2014/main" id="{8C4CEB58-0A38-4C56-AA6C-06535EA4672B}"/>
              </a:ext>
            </a:extLst>
          </p:cNvPr>
          <p:cNvSpPr txBox="1">
            <a:spLocks/>
          </p:cNvSpPr>
          <p:nvPr userDrawn="1"/>
        </p:nvSpPr>
        <p:spPr>
          <a:xfrm>
            <a:off x="5090160" y="5358637"/>
            <a:ext cx="2194559" cy="1969263"/>
          </a:xfrm>
          <a:prstGeom prst="rect">
            <a:avLst/>
          </a:prstGeom>
          <a:solidFill>
            <a:schemeClr val="bg2"/>
          </a:solidFill>
        </p:spPr>
        <p:txBody>
          <a:bodyPr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400" b="1" kern="1200">
                <a:solidFill>
                  <a:schemeClr val="bg1"/>
                </a:solidFill>
                <a:latin typeface="Sagona ExtraLight" panose="02020303050505020204" pitchFamily="18"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zh-TW" altLang="en-US" sz="1400" noProof="0">
                <a:solidFill>
                  <a:sysClr val="windowText" lastClr="000000"/>
                </a:solidFill>
                <a:latin typeface="Microsoft JhengHei UI Light" panose="020B0304030504040204" pitchFamily="34" charset="-120"/>
                <a:ea typeface="Microsoft JhengHei UI Light" panose="020B0304030504040204" pitchFamily="34" charset="-120"/>
              </a:rPr>
              <a:t>在此處插入引述</a:t>
            </a:r>
          </a:p>
        </p:txBody>
      </p:sp>
      <p:sp>
        <p:nvSpPr>
          <p:cNvPr id="24" name="圖片版面配置區 26">
            <a:extLst>
              <a:ext uri="{FF2B5EF4-FFF2-40B4-BE49-F238E27FC236}">
                <a16:creationId xmlns:a16="http://schemas.microsoft.com/office/drawing/2014/main" id="{66019573-E9E7-47B4-A866-78D3C627B60A}"/>
              </a:ext>
            </a:extLst>
          </p:cNvPr>
          <p:cNvSpPr>
            <a:spLocks noGrp="1"/>
          </p:cNvSpPr>
          <p:nvPr>
            <p:ph type="pic" sz="quarter" idx="15"/>
          </p:nvPr>
        </p:nvSpPr>
        <p:spPr>
          <a:xfrm>
            <a:off x="2773680" y="469900"/>
            <a:ext cx="2194560" cy="6858000"/>
          </a:xfrm>
        </p:spPr>
        <p:txBody>
          <a:bodyPr rtlCol="0" anchor="ctr">
            <a:normAutofit/>
          </a:bodyPr>
          <a:lstStyle>
            <a:lvl1pPr marL="0" indent="0" algn="ctr">
              <a:buNone/>
              <a:defRPr sz="1200">
                <a:solidFill>
                  <a:schemeClr val="tx1">
                    <a:lumMod val="50000"/>
                    <a:lumOff val="50000"/>
                  </a:schemeClr>
                </a:solidFill>
                <a:latin typeface="Microsoft JhengHei UI Light" panose="020B0304030504040204" pitchFamily="34" charset="-120"/>
                <a:ea typeface="Microsoft JhengHei UI Light" panose="020B0304030504040204" pitchFamily="34" charset="-120"/>
              </a:defRPr>
            </a:lvl1pPr>
          </a:lstStyle>
          <a:p>
            <a:pPr rtl="0"/>
            <a:r>
              <a:rPr lang="zh-TW" altLang="en-US" noProof="0"/>
              <a:t>按一下圖示以新增圖片</a:t>
            </a:r>
          </a:p>
        </p:txBody>
      </p:sp>
      <p:sp>
        <p:nvSpPr>
          <p:cNvPr id="25" name="圖片版面配置區 26">
            <a:extLst>
              <a:ext uri="{FF2B5EF4-FFF2-40B4-BE49-F238E27FC236}">
                <a16:creationId xmlns:a16="http://schemas.microsoft.com/office/drawing/2014/main" id="{C48D4D3D-124C-40A2-B723-F63D202515F8}"/>
              </a:ext>
            </a:extLst>
          </p:cNvPr>
          <p:cNvSpPr>
            <a:spLocks noGrp="1"/>
          </p:cNvSpPr>
          <p:nvPr>
            <p:ph type="pic" sz="quarter" idx="16"/>
          </p:nvPr>
        </p:nvSpPr>
        <p:spPr>
          <a:xfrm>
            <a:off x="5090160" y="469900"/>
            <a:ext cx="2194560" cy="6858000"/>
          </a:xfrm>
        </p:spPr>
        <p:txBody>
          <a:bodyPr rtlCol="0" anchor="ctr">
            <a:normAutofit/>
          </a:bodyPr>
          <a:lstStyle>
            <a:lvl1pPr marL="0" indent="0" algn="ctr">
              <a:buNone/>
              <a:defRPr sz="1200">
                <a:solidFill>
                  <a:schemeClr val="tx1">
                    <a:lumMod val="50000"/>
                    <a:lumOff val="50000"/>
                  </a:schemeClr>
                </a:solidFill>
                <a:latin typeface="Microsoft JhengHei UI Light" panose="020B0304030504040204" pitchFamily="34" charset="-120"/>
                <a:ea typeface="Microsoft JhengHei UI Light" panose="020B0304030504040204" pitchFamily="34" charset="-120"/>
              </a:defRPr>
            </a:lvl1pPr>
          </a:lstStyle>
          <a:p>
            <a:pPr rtl="0"/>
            <a:r>
              <a:rPr lang="zh-TW" altLang="en-US" noProof="0"/>
              <a:t>按一下圖示以新增圖片</a:t>
            </a:r>
          </a:p>
        </p:txBody>
      </p:sp>
      <p:sp>
        <p:nvSpPr>
          <p:cNvPr id="26" name="圖片版面配置區 26">
            <a:extLst>
              <a:ext uri="{FF2B5EF4-FFF2-40B4-BE49-F238E27FC236}">
                <a16:creationId xmlns:a16="http://schemas.microsoft.com/office/drawing/2014/main" id="{636442A5-BBE0-4C5D-8843-4C338AC7C296}"/>
              </a:ext>
            </a:extLst>
          </p:cNvPr>
          <p:cNvSpPr>
            <a:spLocks noGrp="1"/>
          </p:cNvSpPr>
          <p:nvPr>
            <p:ph type="pic" sz="quarter" idx="17"/>
          </p:nvPr>
        </p:nvSpPr>
        <p:spPr>
          <a:xfrm>
            <a:off x="7406640" y="469900"/>
            <a:ext cx="2194560" cy="6858000"/>
          </a:xfrm>
        </p:spPr>
        <p:txBody>
          <a:bodyPr rtlCol="0" anchor="ctr">
            <a:normAutofit/>
          </a:bodyPr>
          <a:lstStyle>
            <a:lvl1pPr marL="0" indent="0" algn="ctr">
              <a:buNone/>
              <a:defRPr sz="1200">
                <a:solidFill>
                  <a:schemeClr val="tx1">
                    <a:lumMod val="50000"/>
                    <a:lumOff val="50000"/>
                  </a:schemeClr>
                </a:solidFill>
                <a:latin typeface="Microsoft JhengHei UI Light" panose="020B0304030504040204" pitchFamily="34" charset="-120"/>
                <a:ea typeface="Microsoft JhengHei UI Light" panose="020B0304030504040204" pitchFamily="34" charset="-120"/>
              </a:defRPr>
            </a:lvl1pPr>
          </a:lstStyle>
          <a:p>
            <a:pPr rtl="0"/>
            <a:r>
              <a:rPr lang="zh-TW" altLang="en-US" noProof="0"/>
              <a:t>按一下圖示以新增圖片</a:t>
            </a:r>
          </a:p>
        </p:txBody>
      </p:sp>
    </p:spTree>
    <p:extLst>
      <p:ext uri="{BB962C8B-B14F-4D97-AF65-F5344CB8AC3E}">
        <p14:creationId xmlns:p14="http://schemas.microsoft.com/office/powerpoint/2010/main" val="3816846170"/>
      </p:ext>
    </p:extLst>
  </p:cSld>
  <p:clrMapOvr>
    <a:masterClrMapping/>
  </p:clrMapOvr>
  <p:extLst>
    <p:ext uri="{DCECCB84-F9BA-43D5-87BE-67443E8EF086}">
      <p15:sldGuideLst xmlns:p15="http://schemas.microsoft.com/office/powerpoint/2012/main">
        <p15:guide id="1" pos="288">
          <p15:clr>
            <a:srgbClr val="FBAE40"/>
          </p15:clr>
        </p15:guide>
        <p15:guide id="2" pos="1680">
          <p15:clr>
            <a:srgbClr val="FBAE40"/>
          </p15:clr>
        </p15:guide>
        <p15:guide id="3" pos="1752">
          <p15:clr>
            <a:srgbClr val="FBAE40"/>
          </p15:clr>
        </p15:guide>
        <p15:guide id="4" pos="3120">
          <p15:clr>
            <a:srgbClr val="FBAE40"/>
          </p15:clr>
        </p15:guide>
        <p15:guide id="5" pos="3192">
          <p15:clr>
            <a:srgbClr val="FBAE40"/>
          </p15:clr>
        </p15:guide>
        <p15:guide id="6" pos="4584">
          <p15:clr>
            <a:srgbClr val="FBAE40"/>
          </p15:clr>
        </p15:guide>
        <p15:guide id="7" pos="4656">
          <p15:clr>
            <a:srgbClr val="FBAE40"/>
          </p15:clr>
        </p15:guide>
        <p15:guide id="8" pos="6048">
          <p15:clr>
            <a:srgbClr val="FBAE40"/>
          </p15:clr>
        </p15:guide>
        <p15:guide id="9" orient="horz" pos="288">
          <p15:clr>
            <a:srgbClr val="FBAE40"/>
          </p15:clr>
        </p15:guide>
        <p15:guide id="10" orient="horz" pos="46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C99638-F431-4A38-97F8-EDAECFA800E4}"/>
              </a:ext>
            </a:extLst>
          </p:cNvPr>
          <p:cNvSpPr>
            <a:spLocks noGrp="1"/>
          </p:cNvSpPr>
          <p:nvPr>
            <p:ph type="ctrTitle"/>
          </p:nvPr>
        </p:nvSpPr>
        <p:spPr>
          <a:xfrm>
            <a:off x="1257300" y="1272011"/>
            <a:ext cx="7543800" cy="2705947"/>
          </a:xfrm>
        </p:spPr>
        <p:txBody>
          <a:bodyPr anchor="b"/>
          <a:lstStyle>
            <a:lvl1pPr algn="ctr">
              <a:defRPr sz="4950"/>
            </a:lvl1pPr>
          </a:lstStyle>
          <a:p>
            <a:r>
              <a:rPr lang="zh-TW" altLang="en-US"/>
              <a:t>按一下以編輯母片標題樣式</a:t>
            </a:r>
          </a:p>
        </p:txBody>
      </p:sp>
      <p:sp>
        <p:nvSpPr>
          <p:cNvPr id="3" name="副標題 2">
            <a:extLst>
              <a:ext uri="{FF2B5EF4-FFF2-40B4-BE49-F238E27FC236}">
                <a16:creationId xmlns:a16="http://schemas.microsoft.com/office/drawing/2014/main" id="{2293876E-40E0-418D-A12B-EB06EE6FD2CE}"/>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39E6C4E-80E7-4CFE-BE0A-DA9790D95A35}"/>
              </a:ext>
            </a:extLst>
          </p:cNvPr>
          <p:cNvSpPr>
            <a:spLocks noGrp="1"/>
          </p:cNvSpPr>
          <p:nvPr>
            <p:ph type="dt" sz="half" idx="10"/>
          </p:nvPr>
        </p:nvSpPr>
        <p:spPr/>
        <p:txBody>
          <a:bodyPr/>
          <a:lstStyle/>
          <a:p>
            <a:fld id="{747F2504-D40A-401A-8F32-F78D482546CB}" type="datetimeFigureOut">
              <a:rPr lang="zh-TW" altLang="en-US" smtClean="0"/>
              <a:t>2021/10/15</a:t>
            </a:fld>
            <a:endParaRPr lang="zh-TW" altLang="en-US"/>
          </a:p>
        </p:txBody>
      </p:sp>
      <p:sp>
        <p:nvSpPr>
          <p:cNvPr id="5" name="頁尾版面配置區 4">
            <a:extLst>
              <a:ext uri="{FF2B5EF4-FFF2-40B4-BE49-F238E27FC236}">
                <a16:creationId xmlns:a16="http://schemas.microsoft.com/office/drawing/2014/main" id="{87649757-1BD2-49BC-965B-C0503F1A91D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7AA5AC8-C4A0-4A23-BCE3-BAA8EA93B1AD}"/>
              </a:ext>
            </a:extLst>
          </p:cNvPr>
          <p:cNvSpPr>
            <a:spLocks noGrp="1"/>
          </p:cNvSpPr>
          <p:nvPr>
            <p:ph type="sldNum" sz="quarter" idx="12"/>
          </p:nvPr>
        </p:nvSpPr>
        <p:spPr/>
        <p:txBody>
          <a:bodyPr/>
          <a:lstStyle/>
          <a:p>
            <a:fld id="{44DDAD67-573F-4B3D-B62B-55BABA36BDDC}" type="slidenum">
              <a:rPr lang="zh-TW" altLang="en-US" smtClean="0"/>
              <a:t>‹#›</a:t>
            </a:fld>
            <a:endParaRPr lang="zh-TW" altLang="en-US"/>
          </a:p>
        </p:txBody>
      </p:sp>
    </p:spTree>
    <p:extLst>
      <p:ext uri="{BB962C8B-B14F-4D97-AF65-F5344CB8AC3E}">
        <p14:creationId xmlns:p14="http://schemas.microsoft.com/office/powerpoint/2010/main" val="4276707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9F8D298-F060-4026-B081-F53CDB94659F}"/>
              </a:ext>
            </a:extLst>
          </p:cNvPr>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id="{7A4F4BC9-83C6-4E23-A6B9-3F2EDD67E32C}"/>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id="{33895A3D-EA61-4738-A9D3-96045A7F0891}"/>
              </a:ext>
            </a:extLst>
          </p:cNvPr>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900">
                <a:solidFill>
                  <a:schemeClr val="tx1">
                    <a:tint val="75000"/>
                  </a:schemeClr>
                </a:solidFill>
                <a:latin typeface="Microsoft JhengHei UI Light" panose="020B0304030504040204" pitchFamily="34" charset="-120"/>
                <a:ea typeface="Microsoft JhengHei UI Light" panose="020B0304030504040204" pitchFamily="34" charset="-120"/>
              </a:defRPr>
            </a:lvl1pPr>
          </a:lstStyle>
          <a:p>
            <a:fld id="{7C570BA2-EF71-47D5-B3E9-DE81141096D7}" type="datetime1">
              <a:rPr lang="zh-TW" altLang="en-US" noProof="0" smtClean="0"/>
              <a:t>2021/10/15</a:t>
            </a:fld>
            <a:endParaRPr lang="zh-TW" altLang="en-US" noProof="0"/>
          </a:p>
        </p:txBody>
      </p:sp>
      <p:sp>
        <p:nvSpPr>
          <p:cNvPr id="5" name="頁尾版面配置區 4">
            <a:extLst>
              <a:ext uri="{FF2B5EF4-FFF2-40B4-BE49-F238E27FC236}">
                <a16:creationId xmlns:a16="http://schemas.microsoft.com/office/drawing/2014/main" id="{5168A73E-A937-4036-AB6C-6B4A92BC4D76}"/>
              </a:ext>
            </a:extLst>
          </p:cNvPr>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900">
                <a:solidFill>
                  <a:schemeClr val="tx1">
                    <a:tint val="75000"/>
                  </a:schemeClr>
                </a:solidFill>
                <a:latin typeface="Microsoft JhengHei UI Light" panose="020B0304030504040204" pitchFamily="34" charset="-120"/>
                <a:ea typeface="Microsoft JhengHei UI Light" panose="020B0304030504040204" pitchFamily="34" charset="-120"/>
              </a:defRPr>
            </a:lvl1pPr>
          </a:lstStyle>
          <a:p>
            <a:endParaRPr lang="zh-TW" altLang="en-US" noProof="0"/>
          </a:p>
        </p:txBody>
      </p:sp>
      <p:sp>
        <p:nvSpPr>
          <p:cNvPr id="6" name="投影片編號預留位置 5">
            <a:extLst>
              <a:ext uri="{FF2B5EF4-FFF2-40B4-BE49-F238E27FC236}">
                <a16:creationId xmlns:a16="http://schemas.microsoft.com/office/drawing/2014/main" id="{D25F97E1-8DBB-4767-A93D-538963E4439D}"/>
              </a:ext>
            </a:extLst>
          </p:cNvPr>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900">
                <a:solidFill>
                  <a:schemeClr val="tx1">
                    <a:tint val="75000"/>
                  </a:schemeClr>
                </a:solidFill>
                <a:latin typeface="Microsoft JhengHei UI Light" panose="020B0304030504040204" pitchFamily="34" charset="-120"/>
                <a:ea typeface="Microsoft JhengHei UI Light" panose="020B0304030504040204" pitchFamily="34" charset="-120"/>
              </a:defRPr>
            </a:lvl1pPr>
          </a:lstStyle>
          <a:p>
            <a:fld id="{A66EA51E-D7AE-4490-9911-1D65DA21D1AE}" type="slidenum">
              <a:rPr lang="en-US" altLang="zh-TW" noProof="0" smtClean="0"/>
              <a:pPr/>
              <a:t>‹#›</a:t>
            </a:fld>
            <a:endParaRPr lang="zh-TW" altLang="en-US" noProof="0"/>
          </a:p>
        </p:txBody>
      </p:sp>
    </p:spTree>
    <p:extLst>
      <p:ext uri="{BB962C8B-B14F-4D97-AF65-F5344CB8AC3E}">
        <p14:creationId xmlns:p14="http://schemas.microsoft.com/office/powerpoint/2010/main" val="1854216586"/>
      </p:ext>
    </p:extLst>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icrosoft JhengHei UI Light" panose="020B0304030504040204" pitchFamily="34" charset="-120"/>
          <a:ea typeface="Microsoft JhengHei UI Light" panose="020B0304030504040204" pitchFamily="34" charset="-120"/>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icrosoft JhengHei UI Light" panose="020B0304030504040204" pitchFamily="34" charset="-120"/>
          <a:ea typeface="Microsoft JhengHei UI Light" panose="020B0304030504040204" pitchFamily="34" charset="-120"/>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icrosoft JhengHei UI Light" panose="020B0304030504040204" pitchFamily="34" charset="-120"/>
          <a:ea typeface="Microsoft JhengHei UI Light" panose="020B0304030504040204" pitchFamily="34" charset="-120"/>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icrosoft JhengHei UI Light" panose="020B0304030504040204" pitchFamily="34" charset="-120"/>
          <a:ea typeface="Microsoft JhengHei UI Light" panose="020B0304030504040204" pitchFamily="34" charset="-120"/>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icrosoft JhengHei UI Light" panose="020B0304030504040204" pitchFamily="34" charset="-120"/>
          <a:ea typeface="Microsoft JhengHei UI Light" panose="020B03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圖片版面配置區 103">
            <a:extLst>
              <a:ext uri="{FF2B5EF4-FFF2-40B4-BE49-F238E27FC236}">
                <a16:creationId xmlns:a16="http://schemas.microsoft.com/office/drawing/2014/main" id="{2507E3AC-0AAE-4E73-9276-4D8B43D566E7}"/>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a:stretch/>
        </p:blipFill>
        <p:spPr>
          <a:xfrm>
            <a:off x="5074546" y="453006"/>
            <a:ext cx="2200207" cy="6858000"/>
          </a:xfrm>
        </p:spPr>
      </p:pic>
      <p:pic>
        <p:nvPicPr>
          <p:cNvPr id="38" name="圖片版面配置區 37">
            <a:extLst>
              <a:ext uri="{FF2B5EF4-FFF2-40B4-BE49-F238E27FC236}">
                <a16:creationId xmlns:a16="http://schemas.microsoft.com/office/drawing/2014/main" id="{240D4259-822C-48E2-92FE-8EE7DF357CE8}"/>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Lst>
          </a:blip>
          <a:srcRect b="-37639"/>
          <a:stretch/>
        </p:blipFill>
        <p:spPr>
          <a:xfrm>
            <a:off x="7406331" y="452528"/>
            <a:ext cx="2199546" cy="6858000"/>
          </a:xfrm>
        </p:spPr>
      </p:pic>
      <p:pic>
        <p:nvPicPr>
          <p:cNvPr id="26" name="圖片版面配置區 25">
            <a:extLst>
              <a:ext uri="{FF2B5EF4-FFF2-40B4-BE49-F238E27FC236}">
                <a16:creationId xmlns:a16="http://schemas.microsoft.com/office/drawing/2014/main" id="{EC46EA6A-2484-4E2C-99A3-10F0E020481F}"/>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Lst>
          </a:blip>
          <a:srcRect b="-1841"/>
          <a:stretch/>
        </p:blipFill>
        <p:spPr>
          <a:xfrm>
            <a:off x="482600" y="453006"/>
            <a:ext cx="2183926" cy="6858000"/>
          </a:xfrm>
        </p:spPr>
      </p:pic>
      <p:sp>
        <p:nvSpPr>
          <p:cNvPr id="95" name="標題 94" hidden="1">
            <a:extLst>
              <a:ext uri="{FF2B5EF4-FFF2-40B4-BE49-F238E27FC236}">
                <a16:creationId xmlns:a16="http://schemas.microsoft.com/office/drawing/2014/main" id="{E14BD98F-A307-4325-A997-3F1016635540}"/>
              </a:ext>
            </a:extLst>
          </p:cNvPr>
          <p:cNvSpPr>
            <a:spLocks noGrp="1"/>
          </p:cNvSpPr>
          <p:nvPr>
            <p:ph type="title"/>
          </p:nvPr>
        </p:nvSpPr>
        <p:spPr/>
        <p:txBody>
          <a:bodyPr rtlCol="0">
            <a:normAutofit fontScale="90000"/>
          </a:bodyPr>
          <a:lstStyle/>
          <a:p>
            <a:pPr rtl="0"/>
            <a:r>
              <a:rPr lang="zh-TW" altLang="en-US"/>
              <a:t>書籤鳥</a:t>
            </a:r>
          </a:p>
        </p:txBody>
      </p:sp>
      <p:sp>
        <p:nvSpPr>
          <p:cNvPr id="50" name="文字版面配置區 49">
            <a:extLst>
              <a:ext uri="{FF2B5EF4-FFF2-40B4-BE49-F238E27FC236}">
                <a16:creationId xmlns:a16="http://schemas.microsoft.com/office/drawing/2014/main" id="{625BD30C-ACA3-4A2D-8F26-CAFB3A2A2999}"/>
              </a:ext>
            </a:extLst>
          </p:cNvPr>
          <p:cNvSpPr>
            <a:spLocks noGrp="1"/>
          </p:cNvSpPr>
          <p:nvPr>
            <p:ph type="body" sz="quarter" idx="4294967295"/>
          </p:nvPr>
        </p:nvSpPr>
        <p:spPr>
          <a:xfrm>
            <a:off x="5080194" y="5353911"/>
            <a:ext cx="2194560" cy="1965960"/>
          </a:xfrm>
          <a:prstGeom prst="roundRect">
            <a:avLst>
              <a:gd name="adj" fmla="val 0"/>
            </a:avLst>
          </a:prstGeom>
          <a:solidFill>
            <a:schemeClr val="accent3"/>
          </a:solidFill>
        </p:spPr>
        <p:txBody>
          <a:bodyPr rtlCol="0" anchor="ctr">
            <a:normAutofit/>
          </a:bodyPr>
          <a:lstStyle/>
          <a:p>
            <a:pPr marL="0" indent="0" algn="ctr" rtl="0">
              <a:lnSpc>
                <a:spcPct val="100000"/>
              </a:lnSpc>
              <a:buNone/>
            </a:pPr>
            <a:r>
              <a:rPr lang="zh-TW" altLang="en-US" sz="1400" b="1" dirty="0">
                <a:solidFill>
                  <a:schemeClr val="bg1"/>
                </a:solidFill>
              </a:rPr>
              <a:t>今天能讀的書就不要拖到明天再讀。</a:t>
            </a:r>
          </a:p>
          <a:p>
            <a:pPr marL="0" indent="0" algn="ctr" rtl="0">
              <a:lnSpc>
                <a:spcPct val="100000"/>
              </a:lnSpc>
              <a:buNone/>
            </a:pPr>
            <a:r>
              <a:rPr lang="en-US" altLang="zh-TW" sz="1200" b="1" dirty="0">
                <a:solidFill>
                  <a:schemeClr val="bg1"/>
                </a:solidFill>
              </a:rPr>
              <a:t>– </a:t>
            </a:r>
            <a:r>
              <a:rPr lang="zh-TW" altLang="en-US" sz="1200" b="1" dirty="0">
                <a:solidFill>
                  <a:schemeClr val="bg1"/>
                </a:solidFill>
              </a:rPr>
              <a:t>赫爾布魯克</a:t>
            </a:r>
            <a:r>
              <a:rPr lang="en-US" altLang="zh-TW" sz="1200" b="1" dirty="0">
                <a:solidFill>
                  <a:schemeClr val="bg1"/>
                </a:solidFill>
              </a:rPr>
              <a:t>·</a:t>
            </a:r>
            <a:r>
              <a:rPr lang="zh-TW" altLang="en-US" sz="1200" b="1" dirty="0">
                <a:solidFill>
                  <a:schemeClr val="bg1"/>
                </a:solidFill>
              </a:rPr>
              <a:t>傑克遜</a:t>
            </a:r>
          </a:p>
        </p:txBody>
      </p:sp>
      <p:pic>
        <p:nvPicPr>
          <p:cNvPr id="100" name="圖片版面配置區 99">
            <a:extLst>
              <a:ext uri="{FF2B5EF4-FFF2-40B4-BE49-F238E27FC236}">
                <a16:creationId xmlns:a16="http://schemas.microsoft.com/office/drawing/2014/main" id="{E36EC21C-EAC2-4B0F-AD13-D1300B724FB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6">
            <a:extLst>
              <a:ext uri="{28A0092B-C50C-407E-A947-70E740481C1C}">
                <a14:useLocalDpi xmlns:a14="http://schemas.microsoft.com/office/drawing/2010/main" val="0"/>
              </a:ext>
            </a:extLst>
          </a:blip>
          <a:srcRect b="-31846"/>
          <a:stretch/>
        </p:blipFill>
        <p:spPr>
          <a:xfrm>
            <a:off x="2782945" y="453005"/>
            <a:ext cx="2188912" cy="6858000"/>
          </a:xfrm>
          <a:solidFill>
            <a:srgbClr val="D65826"/>
          </a:solidFill>
        </p:spPr>
      </p:pic>
      <p:sp>
        <p:nvSpPr>
          <p:cNvPr id="49" name="文字版面配置區 48">
            <a:extLst>
              <a:ext uri="{FF2B5EF4-FFF2-40B4-BE49-F238E27FC236}">
                <a16:creationId xmlns:a16="http://schemas.microsoft.com/office/drawing/2014/main" id="{67E29BDE-F9D6-4D5A-AF1A-907AE59C5CBA}"/>
              </a:ext>
            </a:extLst>
          </p:cNvPr>
          <p:cNvSpPr>
            <a:spLocks noGrp="1"/>
          </p:cNvSpPr>
          <p:nvPr>
            <p:ph type="body" sz="quarter" idx="4294967295"/>
          </p:nvPr>
        </p:nvSpPr>
        <p:spPr>
          <a:xfrm>
            <a:off x="2777297" y="5353911"/>
            <a:ext cx="2194560" cy="1965960"/>
          </a:xfrm>
          <a:solidFill>
            <a:schemeClr val="accent2"/>
          </a:solidFill>
        </p:spPr>
        <p:txBody>
          <a:bodyPr rtlCol="0" anchor="ctr">
            <a:normAutofit/>
          </a:bodyPr>
          <a:lstStyle/>
          <a:p>
            <a:pPr marL="0" indent="0" algn="ctr" rtl="0">
              <a:lnSpc>
                <a:spcPct val="100000"/>
              </a:lnSpc>
              <a:buNone/>
            </a:pPr>
            <a:r>
              <a:rPr lang="zh-TW" altLang="en-US" sz="1400" b="1" dirty="0">
                <a:solidFill>
                  <a:schemeClr val="bg1"/>
                </a:solidFill>
              </a:rPr>
              <a:t>書籍是禮物您可以一次 </a:t>
            </a:r>
          </a:p>
          <a:p>
            <a:pPr marL="0" indent="0" algn="ctr" rtl="0">
              <a:lnSpc>
                <a:spcPct val="100000"/>
              </a:lnSpc>
              <a:spcBef>
                <a:spcPts val="0"/>
              </a:spcBef>
              <a:buNone/>
            </a:pPr>
            <a:r>
              <a:rPr lang="zh-TW" altLang="en-US" sz="1400" b="1" dirty="0">
                <a:solidFill>
                  <a:schemeClr val="bg1"/>
                </a:solidFill>
              </a:rPr>
              <a:t>又一次地閲讀。</a:t>
            </a:r>
          </a:p>
          <a:p>
            <a:pPr marL="0" indent="0" algn="ctr" rtl="0">
              <a:lnSpc>
                <a:spcPct val="100000"/>
              </a:lnSpc>
              <a:buNone/>
            </a:pPr>
            <a:r>
              <a:rPr lang="en-US" altLang="zh-TW" sz="1200" b="1" dirty="0">
                <a:solidFill>
                  <a:schemeClr val="bg1"/>
                </a:solidFill>
              </a:rPr>
              <a:t>– </a:t>
            </a:r>
            <a:r>
              <a:rPr lang="zh-TW" altLang="en-US" sz="1200" b="1" dirty="0">
                <a:solidFill>
                  <a:schemeClr val="bg1"/>
                </a:solidFill>
              </a:rPr>
              <a:t>加里森</a:t>
            </a:r>
            <a:r>
              <a:rPr lang="en-US" altLang="zh-TW" sz="1200" b="1" dirty="0">
                <a:solidFill>
                  <a:schemeClr val="bg1"/>
                </a:solidFill>
              </a:rPr>
              <a:t>·</a:t>
            </a:r>
            <a:r>
              <a:rPr lang="zh-TW" altLang="en-US" sz="1200" b="1" dirty="0">
                <a:solidFill>
                  <a:schemeClr val="bg1"/>
                </a:solidFill>
              </a:rPr>
              <a:t>凱勒</a:t>
            </a:r>
          </a:p>
        </p:txBody>
      </p:sp>
      <p:sp>
        <p:nvSpPr>
          <p:cNvPr id="52" name="文字版面配置區 51">
            <a:extLst>
              <a:ext uri="{FF2B5EF4-FFF2-40B4-BE49-F238E27FC236}">
                <a16:creationId xmlns:a16="http://schemas.microsoft.com/office/drawing/2014/main" id="{972862D9-A40B-468D-85B5-7EDE6D818F1E}"/>
              </a:ext>
            </a:extLst>
          </p:cNvPr>
          <p:cNvSpPr>
            <a:spLocks noGrp="1"/>
          </p:cNvSpPr>
          <p:nvPr>
            <p:ph type="body" sz="quarter" idx="4294967295"/>
          </p:nvPr>
        </p:nvSpPr>
        <p:spPr>
          <a:xfrm>
            <a:off x="7406331" y="5353911"/>
            <a:ext cx="2194560" cy="1965960"/>
          </a:xfrm>
          <a:solidFill>
            <a:schemeClr val="tx2"/>
          </a:solidFill>
        </p:spPr>
        <p:txBody>
          <a:bodyPr rtlCol="0" anchor="ctr">
            <a:normAutofit/>
          </a:bodyPr>
          <a:lstStyle/>
          <a:p>
            <a:pPr marL="0" indent="0" algn="ctr" rtl="0">
              <a:lnSpc>
                <a:spcPct val="100000"/>
              </a:lnSpc>
              <a:buNone/>
            </a:pPr>
            <a:r>
              <a:rPr lang="zh-TW" altLang="en-US" sz="1400" b="1">
                <a:solidFill>
                  <a:schemeClr val="bg1"/>
                </a:solidFill>
              </a:rPr>
              <a:t>對我而言，讀書就像是 </a:t>
            </a:r>
          </a:p>
          <a:p>
            <a:pPr marL="0" indent="0" algn="ctr" rtl="0">
              <a:lnSpc>
                <a:spcPct val="100000"/>
              </a:lnSpc>
              <a:spcBef>
                <a:spcPts val="0"/>
              </a:spcBef>
              <a:buNone/>
            </a:pPr>
            <a:r>
              <a:rPr lang="zh-TW" altLang="en-US" sz="1400" b="1">
                <a:solidFill>
                  <a:schemeClr val="bg1"/>
                </a:solidFill>
              </a:rPr>
              <a:t>與老友相聚。</a:t>
            </a:r>
          </a:p>
          <a:p>
            <a:pPr marL="0" indent="0" algn="ctr" rtl="0">
              <a:lnSpc>
                <a:spcPct val="100000"/>
              </a:lnSpc>
              <a:buNone/>
            </a:pPr>
            <a:r>
              <a:rPr lang="en-US" altLang="zh-TW" sz="1200" b="1">
                <a:solidFill>
                  <a:schemeClr val="bg1"/>
                </a:solidFill>
              </a:rPr>
              <a:t>– </a:t>
            </a:r>
            <a:r>
              <a:rPr lang="zh-TW" altLang="en-US" sz="1200" b="1">
                <a:solidFill>
                  <a:schemeClr val="bg1"/>
                </a:solidFill>
              </a:rPr>
              <a:t>蓋瑞・伯森</a:t>
            </a:r>
          </a:p>
        </p:txBody>
      </p:sp>
      <p:sp>
        <p:nvSpPr>
          <p:cNvPr id="51" name="文字版面配置區 50">
            <a:extLst>
              <a:ext uri="{FF2B5EF4-FFF2-40B4-BE49-F238E27FC236}">
                <a16:creationId xmlns:a16="http://schemas.microsoft.com/office/drawing/2014/main" id="{81B2C756-7D66-4032-A38C-C10D9A24EEDB}"/>
              </a:ext>
            </a:extLst>
          </p:cNvPr>
          <p:cNvSpPr>
            <a:spLocks noGrp="1"/>
          </p:cNvSpPr>
          <p:nvPr>
            <p:ph type="body" sz="quarter" idx="4294967295"/>
          </p:nvPr>
        </p:nvSpPr>
        <p:spPr>
          <a:xfrm>
            <a:off x="482600" y="5353911"/>
            <a:ext cx="2194560" cy="1965960"/>
          </a:xfrm>
          <a:solidFill>
            <a:schemeClr val="accent6"/>
          </a:solidFill>
        </p:spPr>
        <p:txBody>
          <a:bodyPr rtlCol="0" anchor="ctr">
            <a:normAutofit/>
          </a:bodyPr>
          <a:lstStyle/>
          <a:p>
            <a:pPr marL="0" indent="0" algn="ctr" rtl="0">
              <a:lnSpc>
                <a:spcPct val="100000"/>
              </a:lnSpc>
              <a:buNone/>
            </a:pPr>
            <a:r>
              <a:rPr lang="zh-TW" altLang="en-US" sz="1400" b="1">
                <a:solidFill>
                  <a:schemeClr val="bg1"/>
                </a:solidFill>
              </a:rPr>
              <a:t>一旦您學會閱讀，您將永遠自由。</a:t>
            </a:r>
          </a:p>
          <a:p>
            <a:pPr marL="0" indent="0" algn="ctr" rtl="0">
              <a:lnSpc>
                <a:spcPct val="100000"/>
              </a:lnSpc>
              <a:buNone/>
            </a:pPr>
            <a:r>
              <a:rPr lang="en-US" altLang="zh-TW" sz="1200" b="1">
                <a:solidFill>
                  <a:schemeClr val="bg1"/>
                </a:solidFill>
              </a:rPr>
              <a:t>– </a:t>
            </a:r>
            <a:r>
              <a:rPr lang="zh-TW" altLang="en-US" sz="1200" b="1">
                <a:solidFill>
                  <a:schemeClr val="bg1"/>
                </a:solidFill>
              </a:rPr>
              <a:t>弗雷德里克</a:t>
            </a:r>
            <a:r>
              <a:rPr lang="en-US" altLang="zh-TW" sz="1200" b="1">
                <a:solidFill>
                  <a:schemeClr val="bg1"/>
                </a:solidFill>
              </a:rPr>
              <a:t>·</a:t>
            </a:r>
            <a:r>
              <a:rPr lang="zh-TW" altLang="en-US" sz="1200" b="1">
                <a:solidFill>
                  <a:schemeClr val="bg1"/>
                </a:solidFill>
              </a:rPr>
              <a:t>道格拉斯</a:t>
            </a:r>
          </a:p>
        </p:txBody>
      </p:sp>
    </p:spTree>
    <p:extLst>
      <p:ext uri="{BB962C8B-B14F-4D97-AF65-F5344CB8AC3E}">
        <p14:creationId xmlns:p14="http://schemas.microsoft.com/office/powerpoint/2010/main" val="375424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CA83BB-B516-45CA-9B03-BE06E67B633A}"/>
              </a:ext>
            </a:extLst>
          </p:cNvPr>
          <p:cNvSpPr>
            <a:spLocks noGrp="1"/>
          </p:cNvSpPr>
          <p:nvPr>
            <p:ph type="ctrTitle"/>
          </p:nvPr>
        </p:nvSpPr>
        <p:spPr>
          <a:xfrm>
            <a:off x="1257300" y="0"/>
            <a:ext cx="7543800" cy="1676885"/>
          </a:xfrm>
        </p:spPr>
        <p:txBody>
          <a:bodyPr>
            <a:normAutofit/>
          </a:bodyPr>
          <a:lstStyle/>
          <a:p>
            <a:r>
              <a:rPr lang="zh-TW" altLang="en-US" sz="8000" dirty="0">
                <a:solidFill>
                  <a:schemeClr val="accent5">
                    <a:lumMod val="75000"/>
                  </a:schemeClr>
                </a:solidFill>
              </a:rPr>
              <a:t>週五課表</a:t>
            </a:r>
          </a:p>
        </p:txBody>
      </p:sp>
      <p:sp>
        <p:nvSpPr>
          <p:cNvPr id="3" name="副標題 2">
            <a:extLst>
              <a:ext uri="{FF2B5EF4-FFF2-40B4-BE49-F238E27FC236}">
                <a16:creationId xmlns:a16="http://schemas.microsoft.com/office/drawing/2014/main" id="{62C3D421-0B29-40B0-A601-FC4B43C222EF}"/>
              </a:ext>
            </a:extLst>
          </p:cNvPr>
          <p:cNvSpPr>
            <a:spLocks noGrp="1"/>
          </p:cNvSpPr>
          <p:nvPr>
            <p:ph type="subTitle" idx="1"/>
          </p:nvPr>
        </p:nvSpPr>
        <p:spPr>
          <a:xfrm>
            <a:off x="472271" y="2731962"/>
            <a:ext cx="9435403" cy="4492803"/>
          </a:xfrm>
        </p:spPr>
        <p:txBody>
          <a:bodyPr>
            <a:normAutofit fontScale="85000" lnSpcReduction="20000"/>
          </a:bodyPr>
          <a:lstStyle/>
          <a:p>
            <a:r>
              <a:rPr lang="zh-TW" altLang="en-US" sz="6000" dirty="0"/>
              <a:t>社數國</a:t>
            </a:r>
            <a:r>
              <a:rPr lang="zh-TW" altLang="en-US" sz="6000" b="1" dirty="0">
                <a:solidFill>
                  <a:srgbClr val="FF0000"/>
                </a:solidFill>
                <a:highlight>
                  <a:srgbClr val="FFFF00"/>
                </a:highlight>
              </a:rPr>
              <a:t>護眼</a:t>
            </a:r>
            <a:r>
              <a:rPr lang="zh-TW" altLang="en-US" sz="6000" dirty="0"/>
              <a:t>自</a:t>
            </a:r>
            <a:endParaRPr lang="en-US" altLang="zh-TW" sz="6000" dirty="0"/>
          </a:p>
          <a:p>
            <a:endParaRPr lang="en-US" altLang="zh-TW" sz="6000" dirty="0"/>
          </a:p>
          <a:p>
            <a:r>
              <a:rPr lang="zh-TW" altLang="en-US" sz="6000" dirty="0">
                <a:solidFill>
                  <a:schemeClr val="accent6">
                    <a:lumMod val="75000"/>
                  </a:schemeClr>
                </a:solidFill>
              </a:rPr>
              <a:t>打菜</a:t>
            </a:r>
            <a:r>
              <a:rPr lang="en-US" altLang="zh-TW" sz="6000" dirty="0">
                <a:solidFill>
                  <a:schemeClr val="accent6">
                    <a:lumMod val="75000"/>
                  </a:schemeClr>
                </a:solidFill>
              </a:rPr>
              <a:t>/</a:t>
            </a:r>
            <a:r>
              <a:rPr lang="zh-TW" altLang="en-US" sz="6000" dirty="0">
                <a:solidFill>
                  <a:schemeClr val="accent6">
                    <a:lumMod val="75000"/>
                  </a:schemeClr>
                </a:solidFill>
              </a:rPr>
              <a:t>量體溫、用餐</a:t>
            </a:r>
            <a:endParaRPr lang="en-US" altLang="zh-TW" sz="6000" dirty="0">
              <a:solidFill>
                <a:schemeClr val="accent6">
                  <a:lumMod val="75000"/>
                </a:schemeClr>
              </a:solidFill>
            </a:endParaRPr>
          </a:p>
          <a:p>
            <a:r>
              <a:rPr lang="en-US" altLang="zh-TW" sz="6000" dirty="0">
                <a:solidFill>
                  <a:schemeClr val="accent6">
                    <a:lumMod val="75000"/>
                  </a:schemeClr>
                </a:solidFill>
              </a:rPr>
              <a:t>12:15</a:t>
            </a:r>
            <a:r>
              <a:rPr lang="zh-TW" altLang="en-US" sz="6000" dirty="0">
                <a:solidFill>
                  <a:schemeClr val="accent6">
                    <a:lumMod val="75000"/>
                  </a:schemeClr>
                </a:solidFill>
              </a:rPr>
              <a:t>潔牙、午睡</a:t>
            </a:r>
            <a:endParaRPr lang="en-US" altLang="zh-TW" sz="6000" dirty="0">
              <a:solidFill>
                <a:schemeClr val="accent6">
                  <a:lumMod val="75000"/>
                </a:schemeClr>
              </a:solidFill>
            </a:endParaRPr>
          </a:p>
          <a:p>
            <a:endParaRPr lang="en-US" altLang="zh-TW" sz="6000" dirty="0"/>
          </a:p>
          <a:p>
            <a:r>
              <a:rPr lang="zh-TW" altLang="en-US" sz="6000" dirty="0"/>
              <a:t>美美音</a:t>
            </a:r>
            <a:endParaRPr lang="en-US" altLang="zh-TW" sz="6000" dirty="0"/>
          </a:p>
          <a:p>
            <a:endParaRPr lang="zh-TW" altLang="en-US" sz="6000" dirty="0"/>
          </a:p>
        </p:txBody>
      </p:sp>
    </p:spTree>
    <p:extLst>
      <p:ext uri="{BB962C8B-B14F-4D97-AF65-F5344CB8AC3E}">
        <p14:creationId xmlns:p14="http://schemas.microsoft.com/office/powerpoint/2010/main" val="264037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62C3D421-0B29-40B0-A601-FC4B43C222EF}"/>
              </a:ext>
            </a:extLst>
          </p:cNvPr>
          <p:cNvSpPr>
            <a:spLocks noGrp="1"/>
          </p:cNvSpPr>
          <p:nvPr>
            <p:ph type="subTitle" idx="1"/>
          </p:nvPr>
        </p:nvSpPr>
        <p:spPr>
          <a:xfrm>
            <a:off x="70338" y="356716"/>
            <a:ext cx="9435403" cy="7415684"/>
          </a:xfrm>
        </p:spPr>
        <p:txBody>
          <a:bodyPr>
            <a:normAutofit fontScale="85000" lnSpcReduction="10000"/>
          </a:bodyPr>
          <a:lstStyle/>
          <a:p>
            <a:r>
              <a:rPr lang="zh-TW" altLang="en-US" sz="6000" dirty="0"/>
              <a:t>下課</a:t>
            </a:r>
            <a:r>
              <a:rPr lang="en-US" altLang="zh-TW" sz="6000" dirty="0"/>
              <a:t>5</a:t>
            </a:r>
            <a:r>
              <a:rPr lang="zh-TW" altLang="en-US" sz="6000" dirty="0"/>
              <a:t>分鐘～缺交者 請靜思反省</a:t>
            </a:r>
            <a:endParaRPr lang="en-US" altLang="zh-TW" sz="6000" dirty="0"/>
          </a:p>
          <a:p>
            <a:r>
              <a:rPr lang="zh-TW" altLang="en-US" sz="6000" dirty="0"/>
              <a:t>下一節社會課</a:t>
            </a:r>
            <a:endParaRPr lang="en-US" altLang="zh-TW" sz="6000" dirty="0"/>
          </a:p>
          <a:p>
            <a:r>
              <a:rPr lang="zh-TW" altLang="en-US" sz="6000" dirty="0"/>
              <a:t>請準備</a:t>
            </a:r>
            <a:r>
              <a:rPr lang="zh-TW" altLang="en-US" sz="6000" b="1" dirty="0">
                <a:effectLst>
                  <a:outerShdw blurRad="38100" dist="38100" dir="2700000" algn="tl">
                    <a:srgbClr val="000000">
                      <a:alpha val="43137"/>
                    </a:srgbClr>
                  </a:outerShdw>
                </a:effectLst>
              </a:rPr>
              <a:t>社課</a:t>
            </a:r>
            <a:r>
              <a:rPr lang="zh-TW" altLang="en-US" sz="6000" dirty="0"/>
              <a:t>、社習和社作</a:t>
            </a:r>
            <a:endParaRPr lang="en-US" altLang="zh-TW" sz="6000" dirty="0"/>
          </a:p>
          <a:p>
            <a:r>
              <a:rPr lang="zh-TW" altLang="en-US" sz="6000" b="1" dirty="0">
                <a:effectLst>
                  <a:outerShdw blurRad="38100" dist="38100" dir="2700000" algn="tl">
                    <a:srgbClr val="000000">
                      <a:alpha val="43137"/>
                    </a:srgbClr>
                  </a:outerShdw>
                </a:effectLst>
              </a:rPr>
              <a:t>社會小老師</a:t>
            </a:r>
            <a:r>
              <a:rPr lang="zh-TW" altLang="en-US" sz="6000" dirty="0"/>
              <a:t>請打開電子書</a:t>
            </a:r>
            <a:endParaRPr lang="en-US" altLang="zh-TW" sz="6000" dirty="0"/>
          </a:p>
          <a:p>
            <a:r>
              <a:rPr lang="en-US" altLang="zh-TW" sz="6000" dirty="0"/>
              <a:t>………………………………………………..</a:t>
            </a:r>
          </a:p>
          <a:p>
            <a:r>
              <a:rPr lang="zh-TW" altLang="en-US" sz="6000" dirty="0"/>
              <a:t>聽到上課的音樂鐘聲響起，</a:t>
            </a:r>
            <a:endParaRPr lang="en-US" altLang="zh-TW" sz="6000" dirty="0"/>
          </a:p>
          <a:p>
            <a:r>
              <a:rPr lang="zh-TW" altLang="en-US" sz="6000" dirty="0"/>
              <a:t>請儘快 進入教室，</a:t>
            </a:r>
            <a:endParaRPr lang="en-US" altLang="zh-TW" sz="6000" dirty="0"/>
          </a:p>
          <a:p>
            <a:r>
              <a:rPr lang="zh-TW" altLang="en-US" sz="6000" dirty="0"/>
              <a:t>安靜坐下  準備上課</a:t>
            </a:r>
            <a:endParaRPr lang="en-US" altLang="zh-TW" sz="6000" dirty="0"/>
          </a:p>
          <a:p>
            <a:r>
              <a:rPr lang="zh-TW" altLang="en-US" sz="6000" dirty="0"/>
              <a:t>預習課本內容</a:t>
            </a:r>
            <a:endParaRPr lang="en-US" altLang="zh-TW" sz="6000" dirty="0"/>
          </a:p>
          <a:p>
            <a:endParaRPr lang="en-US" altLang="zh-TW" sz="6000" dirty="0"/>
          </a:p>
          <a:p>
            <a:endParaRPr lang="en-US" altLang="zh-TW" sz="6000" dirty="0"/>
          </a:p>
          <a:p>
            <a:endParaRPr lang="en-US" altLang="zh-TW" sz="6000" dirty="0"/>
          </a:p>
          <a:p>
            <a:endParaRPr lang="en-US" altLang="zh-TW" sz="6000" dirty="0"/>
          </a:p>
          <a:p>
            <a:endParaRPr lang="zh-TW" altLang="en-US" sz="6000" dirty="0"/>
          </a:p>
        </p:txBody>
      </p:sp>
    </p:spTree>
    <p:extLst>
      <p:ext uri="{BB962C8B-B14F-4D97-AF65-F5344CB8AC3E}">
        <p14:creationId xmlns:p14="http://schemas.microsoft.com/office/powerpoint/2010/main" val="413919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標題 94" hidden="1">
            <a:extLst>
              <a:ext uri="{FF2B5EF4-FFF2-40B4-BE49-F238E27FC236}">
                <a16:creationId xmlns:a16="http://schemas.microsoft.com/office/drawing/2014/main" id="{E14BD98F-A307-4325-A997-3F1016635540}"/>
              </a:ext>
            </a:extLst>
          </p:cNvPr>
          <p:cNvSpPr>
            <a:spLocks noGrp="1"/>
          </p:cNvSpPr>
          <p:nvPr>
            <p:ph type="title"/>
          </p:nvPr>
        </p:nvSpPr>
        <p:spPr/>
        <p:txBody>
          <a:bodyPr rtlCol="0">
            <a:normAutofit fontScale="90000"/>
          </a:bodyPr>
          <a:lstStyle/>
          <a:p>
            <a:pPr rtl="0"/>
            <a:r>
              <a:rPr lang="zh-TW" altLang="en-US"/>
              <a:t>書籤鳥</a:t>
            </a:r>
          </a:p>
        </p:txBody>
      </p:sp>
      <p:sp>
        <p:nvSpPr>
          <p:cNvPr id="50" name="文字版面配置區 49">
            <a:extLst>
              <a:ext uri="{FF2B5EF4-FFF2-40B4-BE49-F238E27FC236}">
                <a16:creationId xmlns:a16="http://schemas.microsoft.com/office/drawing/2014/main" id="{625BD30C-ACA3-4A2D-8F26-CAFB3A2A2999}"/>
              </a:ext>
            </a:extLst>
          </p:cNvPr>
          <p:cNvSpPr>
            <a:spLocks noGrp="1"/>
          </p:cNvSpPr>
          <p:nvPr>
            <p:ph type="body" sz="quarter" idx="4294967295"/>
          </p:nvPr>
        </p:nvSpPr>
        <p:spPr>
          <a:xfrm>
            <a:off x="5080194" y="1739545"/>
            <a:ext cx="2194560" cy="5580326"/>
          </a:xfrm>
          <a:prstGeom prst="roundRect">
            <a:avLst>
              <a:gd name="adj" fmla="val 0"/>
            </a:avLst>
          </a:prstGeom>
          <a:solidFill>
            <a:schemeClr val="accent3"/>
          </a:solidFill>
        </p:spPr>
        <p:txBody>
          <a:bodyPr vert="eaVert" rtlCol="0" anchor="ctr">
            <a:normAutofit/>
          </a:bodyPr>
          <a:lstStyle/>
          <a:p>
            <a:pPr marL="0" indent="0" algn="ctr">
              <a:buNone/>
            </a:pPr>
            <a:r>
              <a:rPr lang="zh-TW" altLang="en-US" sz="4800" b="1" dirty="0">
                <a:solidFill>
                  <a:schemeClr val="bg1"/>
                </a:solidFill>
              </a:rPr>
              <a:t>國７課文認識蒲松齡　</a:t>
            </a:r>
            <a:endParaRPr lang="en-US" altLang="zh-TW" sz="4800" b="1" dirty="0">
              <a:solidFill>
                <a:schemeClr val="bg1"/>
              </a:solidFill>
            </a:endParaRPr>
          </a:p>
          <a:p>
            <a:pPr marL="0" indent="0" algn="ctr">
              <a:buNone/>
            </a:pPr>
            <a:r>
              <a:rPr lang="zh-TW" altLang="en-US" sz="4800" b="1" dirty="0">
                <a:solidFill>
                  <a:schemeClr val="bg1"/>
                </a:solidFill>
              </a:rPr>
              <a:t>國作６</a:t>
            </a:r>
          </a:p>
        </p:txBody>
      </p:sp>
      <p:pic>
        <p:nvPicPr>
          <p:cNvPr id="100" name="圖片版面配置區 99">
            <a:extLst>
              <a:ext uri="{FF2B5EF4-FFF2-40B4-BE49-F238E27FC236}">
                <a16:creationId xmlns:a16="http://schemas.microsoft.com/office/drawing/2014/main" id="{E36EC21C-EAC2-4B0F-AD13-D1300B724FB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b="-31846"/>
          <a:stretch/>
        </p:blipFill>
        <p:spPr>
          <a:xfrm>
            <a:off x="2782945" y="453005"/>
            <a:ext cx="2188912" cy="6858000"/>
          </a:xfrm>
          <a:solidFill>
            <a:srgbClr val="D65826"/>
          </a:solidFill>
        </p:spPr>
      </p:pic>
      <p:sp>
        <p:nvSpPr>
          <p:cNvPr id="49" name="文字版面配置區 48">
            <a:extLst>
              <a:ext uri="{FF2B5EF4-FFF2-40B4-BE49-F238E27FC236}">
                <a16:creationId xmlns:a16="http://schemas.microsoft.com/office/drawing/2014/main" id="{67E29BDE-F9D6-4D5A-AF1A-907AE59C5CBA}"/>
              </a:ext>
            </a:extLst>
          </p:cNvPr>
          <p:cNvSpPr>
            <a:spLocks noGrp="1"/>
          </p:cNvSpPr>
          <p:nvPr>
            <p:ph type="body" sz="quarter" idx="4294967295"/>
          </p:nvPr>
        </p:nvSpPr>
        <p:spPr>
          <a:xfrm>
            <a:off x="2777297" y="5353911"/>
            <a:ext cx="2194560" cy="1965960"/>
          </a:xfrm>
          <a:solidFill>
            <a:schemeClr val="accent2"/>
          </a:solidFill>
        </p:spPr>
        <p:txBody>
          <a:bodyPr rtlCol="0" anchor="ctr">
            <a:normAutofit/>
          </a:bodyPr>
          <a:lstStyle/>
          <a:p>
            <a:pPr marL="0" indent="0" algn="ctr" rtl="0">
              <a:lnSpc>
                <a:spcPct val="100000"/>
              </a:lnSpc>
              <a:buNone/>
            </a:pPr>
            <a:r>
              <a:rPr lang="zh-TW" altLang="en-US" sz="1400" b="1">
                <a:solidFill>
                  <a:schemeClr val="bg1"/>
                </a:solidFill>
              </a:rPr>
              <a:t>書籍是禮物您可以一次 </a:t>
            </a:r>
          </a:p>
          <a:p>
            <a:pPr marL="0" indent="0" algn="ctr" rtl="0">
              <a:lnSpc>
                <a:spcPct val="100000"/>
              </a:lnSpc>
              <a:spcBef>
                <a:spcPts val="0"/>
              </a:spcBef>
              <a:buNone/>
            </a:pPr>
            <a:r>
              <a:rPr lang="zh-TW" altLang="en-US" sz="1400" b="1">
                <a:solidFill>
                  <a:schemeClr val="bg1"/>
                </a:solidFill>
              </a:rPr>
              <a:t>又一次地閲讀。</a:t>
            </a:r>
          </a:p>
          <a:p>
            <a:pPr marL="0" indent="0" algn="ctr" rtl="0">
              <a:lnSpc>
                <a:spcPct val="100000"/>
              </a:lnSpc>
              <a:buNone/>
            </a:pPr>
            <a:r>
              <a:rPr lang="en-US" altLang="zh-TW" sz="1200" b="1">
                <a:solidFill>
                  <a:schemeClr val="bg1"/>
                </a:solidFill>
              </a:rPr>
              <a:t>– </a:t>
            </a:r>
            <a:r>
              <a:rPr lang="zh-TW" altLang="en-US" sz="1200" b="1">
                <a:solidFill>
                  <a:schemeClr val="bg1"/>
                </a:solidFill>
              </a:rPr>
              <a:t>加里森</a:t>
            </a:r>
            <a:r>
              <a:rPr lang="en-US" altLang="zh-TW" sz="1200" b="1">
                <a:solidFill>
                  <a:schemeClr val="bg1"/>
                </a:solidFill>
              </a:rPr>
              <a:t>·</a:t>
            </a:r>
            <a:r>
              <a:rPr lang="zh-TW" altLang="en-US" sz="1200" b="1">
                <a:solidFill>
                  <a:schemeClr val="bg1"/>
                </a:solidFill>
              </a:rPr>
              <a:t>凱勒</a:t>
            </a:r>
          </a:p>
        </p:txBody>
      </p:sp>
      <p:sp>
        <p:nvSpPr>
          <p:cNvPr id="52" name="文字版面配置區 51">
            <a:extLst>
              <a:ext uri="{FF2B5EF4-FFF2-40B4-BE49-F238E27FC236}">
                <a16:creationId xmlns:a16="http://schemas.microsoft.com/office/drawing/2014/main" id="{972862D9-A40B-468D-85B5-7EDE6D818F1E}"/>
              </a:ext>
            </a:extLst>
          </p:cNvPr>
          <p:cNvSpPr>
            <a:spLocks noGrp="1"/>
          </p:cNvSpPr>
          <p:nvPr>
            <p:ph type="body" sz="quarter" idx="4294967295"/>
          </p:nvPr>
        </p:nvSpPr>
        <p:spPr>
          <a:xfrm>
            <a:off x="7406331" y="1739545"/>
            <a:ext cx="2194560" cy="5580326"/>
          </a:xfrm>
          <a:solidFill>
            <a:schemeClr val="tx2"/>
          </a:solidFill>
        </p:spPr>
        <p:txBody>
          <a:bodyPr vert="eaVert" rtlCol="0" anchor="ctr">
            <a:normAutofit/>
          </a:bodyPr>
          <a:lstStyle/>
          <a:p>
            <a:pPr marL="0" indent="0" algn="ctr">
              <a:buNone/>
            </a:pPr>
            <a:r>
              <a:rPr lang="zh-TW" altLang="en-US" sz="4800" b="1" dirty="0">
                <a:solidFill>
                  <a:schemeClr val="bg1"/>
                </a:solidFill>
              </a:rPr>
              <a:t>國７課文大意</a:t>
            </a:r>
            <a:endParaRPr lang="en-US" altLang="zh-TW" sz="4800" b="1" dirty="0">
              <a:solidFill>
                <a:schemeClr val="bg1"/>
              </a:solidFill>
            </a:endParaRPr>
          </a:p>
          <a:p>
            <a:pPr marL="0" indent="0">
              <a:buNone/>
            </a:pPr>
            <a:r>
              <a:rPr lang="zh-TW" altLang="en-US" sz="4800" b="1" dirty="0">
                <a:solidFill>
                  <a:schemeClr val="bg1"/>
                </a:solidFill>
              </a:rPr>
              <a:t>回家作業　學習吧</a:t>
            </a:r>
          </a:p>
        </p:txBody>
      </p:sp>
      <p:sp>
        <p:nvSpPr>
          <p:cNvPr id="51" name="文字版面配置區 50">
            <a:extLst>
              <a:ext uri="{FF2B5EF4-FFF2-40B4-BE49-F238E27FC236}">
                <a16:creationId xmlns:a16="http://schemas.microsoft.com/office/drawing/2014/main" id="{81B2C756-7D66-4032-A38C-C10D9A24EEDB}"/>
              </a:ext>
            </a:extLst>
          </p:cNvPr>
          <p:cNvSpPr>
            <a:spLocks noGrp="1"/>
          </p:cNvSpPr>
          <p:nvPr>
            <p:ph type="body" sz="quarter" idx="4294967295"/>
          </p:nvPr>
        </p:nvSpPr>
        <p:spPr>
          <a:xfrm>
            <a:off x="457509" y="1739545"/>
            <a:ext cx="2194560" cy="5580326"/>
          </a:xfrm>
          <a:solidFill>
            <a:schemeClr val="accent6"/>
          </a:solidFill>
        </p:spPr>
        <p:txBody>
          <a:bodyPr vert="eaVert" rtlCol="0" anchor="ctr">
            <a:normAutofit/>
          </a:bodyPr>
          <a:lstStyle/>
          <a:p>
            <a:pPr marL="0" indent="0" algn="ctr">
              <a:buNone/>
            </a:pPr>
            <a:r>
              <a:rPr lang="zh-TW" altLang="en-US" sz="4800" b="1" dirty="0">
                <a:solidFill>
                  <a:schemeClr val="bg1"/>
                </a:solidFill>
              </a:rPr>
              <a:t>考１２００單</a:t>
            </a:r>
          </a:p>
        </p:txBody>
      </p:sp>
      <p:sp>
        <p:nvSpPr>
          <p:cNvPr id="2" name="文字方塊 1">
            <a:extLst>
              <a:ext uri="{FF2B5EF4-FFF2-40B4-BE49-F238E27FC236}">
                <a16:creationId xmlns:a16="http://schemas.microsoft.com/office/drawing/2014/main" id="{674F270C-4D7B-4159-A61F-C222DE1B5997}"/>
              </a:ext>
            </a:extLst>
          </p:cNvPr>
          <p:cNvSpPr txBox="1"/>
          <p:nvPr/>
        </p:nvSpPr>
        <p:spPr>
          <a:xfrm>
            <a:off x="5164852" y="452529"/>
            <a:ext cx="4029389" cy="1200329"/>
          </a:xfrm>
          <a:prstGeom prst="rect">
            <a:avLst/>
          </a:prstGeom>
          <a:noFill/>
        </p:spPr>
        <p:txBody>
          <a:bodyPr wrap="square" rtlCol="0">
            <a:spAutoFit/>
          </a:bodyPr>
          <a:lstStyle/>
          <a:p>
            <a:r>
              <a:rPr lang="zh-TW" altLang="en-US" sz="7200" dirty="0"/>
              <a:t>國語</a:t>
            </a:r>
          </a:p>
        </p:txBody>
      </p:sp>
    </p:spTree>
    <p:extLst>
      <p:ext uri="{BB962C8B-B14F-4D97-AF65-F5344CB8AC3E}">
        <p14:creationId xmlns:p14="http://schemas.microsoft.com/office/powerpoint/2010/main" val="336388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版面配置區 25">
            <a:extLst>
              <a:ext uri="{FF2B5EF4-FFF2-40B4-BE49-F238E27FC236}">
                <a16:creationId xmlns:a16="http://schemas.microsoft.com/office/drawing/2014/main" id="{EC46EA6A-2484-4E2C-99A3-10F0E020481F}"/>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b="-1841"/>
          <a:stretch/>
        </p:blipFill>
        <p:spPr>
          <a:xfrm>
            <a:off x="482600" y="453006"/>
            <a:ext cx="2183926" cy="6858000"/>
          </a:xfrm>
        </p:spPr>
      </p:pic>
      <p:sp>
        <p:nvSpPr>
          <p:cNvPr id="95" name="標題 94" hidden="1">
            <a:extLst>
              <a:ext uri="{FF2B5EF4-FFF2-40B4-BE49-F238E27FC236}">
                <a16:creationId xmlns:a16="http://schemas.microsoft.com/office/drawing/2014/main" id="{E14BD98F-A307-4325-A997-3F1016635540}"/>
              </a:ext>
            </a:extLst>
          </p:cNvPr>
          <p:cNvSpPr>
            <a:spLocks noGrp="1"/>
          </p:cNvSpPr>
          <p:nvPr>
            <p:ph type="title"/>
          </p:nvPr>
        </p:nvSpPr>
        <p:spPr/>
        <p:txBody>
          <a:bodyPr rtlCol="0">
            <a:normAutofit fontScale="90000"/>
          </a:bodyPr>
          <a:lstStyle/>
          <a:p>
            <a:pPr rtl="0"/>
            <a:r>
              <a:rPr lang="zh-TW" altLang="en-US"/>
              <a:t>書籤鳥</a:t>
            </a:r>
          </a:p>
        </p:txBody>
      </p:sp>
      <p:sp>
        <p:nvSpPr>
          <p:cNvPr id="50" name="文字版面配置區 49">
            <a:extLst>
              <a:ext uri="{FF2B5EF4-FFF2-40B4-BE49-F238E27FC236}">
                <a16:creationId xmlns:a16="http://schemas.microsoft.com/office/drawing/2014/main" id="{625BD30C-ACA3-4A2D-8F26-CAFB3A2A2999}"/>
              </a:ext>
            </a:extLst>
          </p:cNvPr>
          <p:cNvSpPr>
            <a:spLocks noGrp="1"/>
          </p:cNvSpPr>
          <p:nvPr>
            <p:ph type="body" sz="quarter" idx="4294967295"/>
          </p:nvPr>
        </p:nvSpPr>
        <p:spPr>
          <a:xfrm>
            <a:off x="5080194" y="1748411"/>
            <a:ext cx="2194560" cy="5571459"/>
          </a:xfrm>
          <a:prstGeom prst="roundRect">
            <a:avLst>
              <a:gd name="adj" fmla="val 0"/>
            </a:avLst>
          </a:prstGeom>
          <a:solidFill>
            <a:schemeClr val="accent3"/>
          </a:solidFill>
        </p:spPr>
        <p:txBody>
          <a:bodyPr vert="eaVert" rtlCol="0" anchor="ctr">
            <a:normAutofit/>
          </a:bodyPr>
          <a:lstStyle/>
          <a:p>
            <a:pPr marL="0" indent="0" algn="ctr">
              <a:buNone/>
            </a:pPr>
            <a:r>
              <a:rPr lang="zh-TW" altLang="en-US" sz="4000" b="1" dirty="0">
                <a:solidFill>
                  <a:schemeClr val="bg1"/>
                </a:solidFill>
              </a:rPr>
              <a:t>許願池 </a:t>
            </a:r>
            <a:r>
              <a:rPr lang="en-US" altLang="zh-TW" sz="4000" b="1" dirty="0">
                <a:solidFill>
                  <a:schemeClr val="bg1"/>
                </a:solidFill>
              </a:rPr>
              <a:t>+</a:t>
            </a:r>
            <a:r>
              <a:rPr lang="zh-TW" altLang="en-US" sz="4000" b="1" dirty="0">
                <a:solidFill>
                  <a:schemeClr val="bg1"/>
                </a:solidFill>
              </a:rPr>
              <a:t>禮物限定</a:t>
            </a:r>
            <a:endParaRPr lang="en-US" altLang="zh-TW" sz="4000" b="1" dirty="0">
              <a:solidFill>
                <a:schemeClr val="bg1"/>
              </a:solidFill>
            </a:endParaRPr>
          </a:p>
          <a:p>
            <a:pPr marL="0" indent="0" algn="ctr">
              <a:buNone/>
            </a:pPr>
            <a:endParaRPr lang="en-US" altLang="zh-TW" sz="1400" b="1" dirty="0">
              <a:solidFill>
                <a:schemeClr val="bg1"/>
              </a:solidFill>
            </a:endParaRPr>
          </a:p>
          <a:p>
            <a:pPr marL="0" indent="0" algn="r">
              <a:buNone/>
            </a:pPr>
            <a:r>
              <a:rPr lang="zh-TW" altLang="en-US" sz="4000" b="1" dirty="0">
                <a:solidFill>
                  <a:schemeClr val="bg1"/>
                </a:solidFill>
              </a:rPr>
              <a:t>獎勵介紹</a:t>
            </a:r>
            <a:endParaRPr lang="en-US" altLang="zh-TW" sz="2600" b="1" dirty="0">
              <a:solidFill>
                <a:schemeClr val="bg1"/>
              </a:solidFill>
            </a:endParaRPr>
          </a:p>
        </p:txBody>
      </p:sp>
      <p:sp>
        <p:nvSpPr>
          <p:cNvPr id="49" name="文字版面配置區 48">
            <a:extLst>
              <a:ext uri="{FF2B5EF4-FFF2-40B4-BE49-F238E27FC236}">
                <a16:creationId xmlns:a16="http://schemas.microsoft.com/office/drawing/2014/main" id="{67E29BDE-F9D6-4D5A-AF1A-907AE59C5CBA}"/>
              </a:ext>
            </a:extLst>
          </p:cNvPr>
          <p:cNvSpPr>
            <a:spLocks noGrp="1"/>
          </p:cNvSpPr>
          <p:nvPr>
            <p:ph type="body" sz="quarter" idx="4294967295"/>
          </p:nvPr>
        </p:nvSpPr>
        <p:spPr>
          <a:xfrm>
            <a:off x="2777297" y="1748412"/>
            <a:ext cx="2194560" cy="5571459"/>
          </a:xfrm>
          <a:solidFill>
            <a:schemeClr val="accent2"/>
          </a:solidFill>
        </p:spPr>
        <p:txBody>
          <a:bodyPr vert="eaVert" rtlCol="0" anchor="ctr">
            <a:normAutofit/>
          </a:bodyPr>
          <a:lstStyle/>
          <a:p>
            <a:pPr marL="0" indent="0" algn="ctr">
              <a:buNone/>
            </a:pPr>
            <a:r>
              <a:rPr lang="zh-TW" altLang="en-US" sz="4800" b="0" i="0" dirty="0">
                <a:effectLst/>
                <a:latin typeface="微軟正黑體" panose="020B0604030504040204" pitchFamily="34" charset="-120"/>
                <a:ea typeface="微軟正黑體" panose="020B0604030504040204" pitchFamily="34" charset="-120"/>
              </a:rPr>
              <a:t>下周線上考試</a:t>
            </a:r>
            <a:endParaRPr lang="en-US" altLang="zh-TW" sz="4800" b="0" i="0" dirty="0">
              <a:effectLst/>
              <a:latin typeface="微軟正黑體" panose="020B0604030504040204" pitchFamily="34" charset="-120"/>
              <a:ea typeface="微軟正黑體" panose="020B0604030504040204" pitchFamily="34" charset="-120"/>
            </a:endParaRPr>
          </a:p>
          <a:p>
            <a:pPr marL="0" indent="0" algn="ctr">
              <a:buNone/>
            </a:pPr>
            <a:r>
              <a:rPr lang="zh-TW" altLang="en-US" sz="4800" b="0" i="0" dirty="0">
                <a:effectLst/>
                <a:latin typeface="微軟正黑體" panose="020B0604030504040204" pitchFamily="34" charset="-120"/>
                <a:ea typeface="微軟正黑體" panose="020B0604030504040204" pitchFamily="34" charset="-120"/>
              </a:rPr>
              <a:t>考數３、數４</a:t>
            </a:r>
            <a:endParaRPr lang="en-US" altLang="zh-TW" sz="5400" b="0" i="0" dirty="0">
              <a:effectLst/>
              <a:latin typeface="Microsoft JhengHei" panose="020B0604030504040204" pitchFamily="34" charset="-120"/>
              <a:ea typeface="Microsoft JhengHei" panose="020B0604030504040204" pitchFamily="34" charset="-120"/>
            </a:endParaRPr>
          </a:p>
        </p:txBody>
      </p:sp>
      <p:sp>
        <p:nvSpPr>
          <p:cNvPr id="52" name="文字版面配置區 51">
            <a:extLst>
              <a:ext uri="{FF2B5EF4-FFF2-40B4-BE49-F238E27FC236}">
                <a16:creationId xmlns:a16="http://schemas.microsoft.com/office/drawing/2014/main" id="{972862D9-A40B-468D-85B5-7EDE6D818F1E}"/>
              </a:ext>
            </a:extLst>
          </p:cNvPr>
          <p:cNvSpPr>
            <a:spLocks noGrp="1"/>
          </p:cNvSpPr>
          <p:nvPr>
            <p:ph type="body" sz="quarter" idx="4294967295"/>
          </p:nvPr>
        </p:nvSpPr>
        <p:spPr>
          <a:xfrm>
            <a:off x="7406331" y="1748411"/>
            <a:ext cx="2194560" cy="5571460"/>
          </a:xfrm>
          <a:solidFill>
            <a:schemeClr val="tx2"/>
          </a:solidFill>
        </p:spPr>
        <p:txBody>
          <a:bodyPr vert="eaVert" rtlCol="0" anchor="ctr">
            <a:normAutofit/>
          </a:bodyPr>
          <a:lstStyle/>
          <a:p>
            <a:pPr marL="0" indent="0" algn="ctr">
              <a:buNone/>
            </a:pPr>
            <a:r>
              <a:rPr lang="zh-TW" altLang="en-US" sz="4800" b="1" dirty="0">
                <a:solidFill>
                  <a:schemeClr val="bg1"/>
                </a:solidFill>
              </a:rPr>
              <a:t>數作       數重</a:t>
            </a:r>
            <a:endParaRPr lang="en-US" altLang="zh-TW" sz="4800" b="1" dirty="0">
              <a:solidFill>
                <a:schemeClr val="bg1"/>
              </a:solidFill>
            </a:endParaRPr>
          </a:p>
        </p:txBody>
      </p:sp>
      <p:sp>
        <p:nvSpPr>
          <p:cNvPr id="51" name="文字版面配置區 50">
            <a:extLst>
              <a:ext uri="{FF2B5EF4-FFF2-40B4-BE49-F238E27FC236}">
                <a16:creationId xmlns:a16="http://schemas.microsoft.com/office/drawing/2014/main" id="{81B2C756-7D66-4032-A38C-C10D9A24EEDB}"/>
              </a:ext>
            </a:extLst>
          </p:cNvPr>
          <p:cNvSpPr>
            <a:spLocks noGrp="1"/>
          </p:cNvSpPr>
          <p:nvPr>
            <p:ph type="body" sz="quarter" idx="4294967295"/>
          </p:nvPr>
        </p:nvSpPr>
        <p:spPr>
          <a:xfrm>
            <a:off x="482600" y="5353911"/>
            <a:ext cx="2194560" cy="1965960"/>
          </a:xfrm>
          <a:solidFill>
            <a:schemeClr val="accent6"/>
          </a:solidFill>
        </p:spPr>
        <p:txBody>
          <a:bodyPr rtlCol="0" anchor="ctr">
            <a:normAutofit/>
          </a:bodyPr>
          <a:lstStyle/>
          <a:p>
            <a:pPr marL="0" indent="0" algn="ctr" rtl="0">
              <a:lnSpc>
                <a:spcPct val="100000"/>
              </a:lnSpc>
              <a:buNone/>
            </a:pPr>
            <a:r>
              <a:rPr lang="zh-TW" altLang="en-US" sz="1400" b="1">
                <a:solidFill>
                  <a:schemeClr val="bg1"/>
                </a:solidFill>
              </a:rPr>
              <a:t>一旦您學會閱讀，您將永遠自由。</a:t>
            </a:r>
          </a:p>
          <a:p>
            <a:pPr marL="0" indent="0" algn="ctr" rtl="0">
              <a:lnSpc>
                <a:spcPct val="100000"/>
              </a:lnSpc>
              <a:buNone/>
            </a:pPr>
            <a:r>
              <a:rPr lang="en-US" altLang="zh-TW" sz="1200" b="1">
                <a:solidFill>
                  <a:schemeClr val="bg1"/>
                </a:solidFill>
              </a:rPr>
              <a:t>– </a:t>
            </a:r>
            <a:r>
              <a:rPr lang="zh-TW" altLang="en-US" sz="1200" b="1">
                <a:solidFill>
                  <a:schemeClr val="bg1"/>
                </a:solidFill>
              </a:rPr>
              <a:t>弗雷德里克</a:t>
            </a:r>
            <a:r>
              <a:rPr lang="en-US" altLang="zh-TW" sz="1200" b="1">
                <a:solidFill>
                  <a:schemeClr val="bg1"/>
                </a:solidFill>
              </a:rPr>
              <a:t>·</a:t>
            </a:r>
            <a:r>
              <a:rPr lang="zh-TW" altLang="en-US" sz="1200" b="1">
                <a:solidFill>
                  <a:schemeClr val="bg1"/>
                </a:solidFill>
              </a:rPr>
              <a:t>道格拉斯</a:t>
            </a:r>
          </a:p>
        </p:txBody>
      </p:sp>
      <p:sp>
        <p:nvSpPr>
          <p:cNvPr id="3" name="文字方塊 2">
            <a:extLst>
              <a:ext uri="{FF2B5EF4-FFF2-40B4-BE49-F238E27FC236}">
                <a16:creationId xmlns:a16="http://schemas.microsoft.com/office/drawing/2014/main" id="{D228C3AB-4E92-4716-9161-4FEBD63399DC}"/>
              </a:ext>
            </a:extLst>
          </p:cNvPr>
          <p:cNvSpPr txBox="1"/>
          <p:nvPr/>
        </p:nvSpPr>
        <p:spPr>
          <a:xfrm>
            <a:off x="1636775" y="351691"/>
            <a:ext cx="4475603" cy="1200329"/>
          </a:xfrm>
          <a:prstGeom prst="rect">
            <a:avLst/>
          </a:prstGeom>
          <a:noFill/>
        </p:spPr>
        <p:txBody>
          <a:bodyPr wrap="square" rtlCol="0">
            <a:spAutoFit/>
          </a:bodyPr>
          <a:lstStyle/>
          <a:p>
            <a:pPr algn="ctr"/>
            <a:r>
              <a:rPr lang="zh-TW" altLang="en-US" sz="7200" dirty="0"/>
              <a:t>數學</a:t>
            </a:r>
          </a:p>
        </p:txBody>
      </p:sp>
      <p:sp>
        <p:nvSpPr>
          <p:cNvPr id="4" name="文字方塊 3">
            <a:extLst>
              <a:ext uri="{FF2B5EF4-FFF2-40B4-BE49-F238E27FC236}">
                <a16:creationId xmlns:a16="http://schemas.microsoft.com/office/drawing/2014/main" id="{D24B0475-4E69-457D-8A25-E7AAEE78DC71}"/>
              </a:ext>
            </a:extLst>
          </p:cNvPr>
          <p:cNvSpPr txBox="1"/>
          <p:nvPr/>
        </p:nvSpPr>
        <p:spPr>
          <a:xfrm>
            <a:off x="7722506" y="3887809"/>
            <a:ext cx="1757766" cy="646331"/>
          </a:xfrm>
          <a:prstGeom prst="rect">
            <a:avLst/>
          </a:prstGeom>
          <a:noFill/>
        </p:spPr>
        <p:txBody>
          <a:bodyPr wrap="square" rtlCol="0">
            <a:spAutoFit/>
          </a:bodyPr>
          <a:lstStyle/>
          <a:p>
            <a:r>
              <a:rPr lang="zh-TW" altLang="en-US" sz="3600" b="1" dirty="0">
                <a:solidFill>
                  <a:schemeClr val="bg1"/>
                </a:solidFill>
              </a:rPr>
              <a:t>Ｐ８</a:t>
            </a:r>
            <a:r>
              <a:rPr lang="en-US" altLang="zh-TW" sz="3600" b="1" dirty="0">
                <a:solidFill>
                  <a:schemeClr val="bg1"/>
                </a:solidFill>
              </a:rPr>
              <a:t>-</a:t>
            </a:r>
            <a:r>
              <a:rPr lang="zh-TW" altLang="en-US" sz="3600" b="1" dirty="0">
                <a:solidFill>
                  <a:schemeClr val="bg1"/>
                </a:solidFill>
              </a:rPr>
              <a:t>９</a:t>
            </a:r>
          </a:p>
        </p:txBody>
      </p:sp>
      <p:sp>
        <p:nvSpPr>
          <p:cNvPr id="12" name="文字方塊 11">
            <a:extLst>
              <a:ext uri="{FF2B5EF4-FFF2-40B4-BE49-F238E27FC236}">
                <a16:creationId xmlns:a16="http://schemas.microsoft.com/office/drawing/2014/main" id="{D01371B9-AD45-46B1-8113-6F2DEDBDF71F}"/>
              </a:ext>
            </a:extLst>
          </p:cNvPr>
          <p:cNvSpPr txBox="1"/>
          <p:nvPr/>
        </p:nvSpPr>
        <p:spPr>
          <a:xfrm>
            <a:off x="7928150" y="6321820"/>
            <a:ext cx="1346479" cy="584775"/>
          </a:xfrm>
          <a:prstGeom prst="rect">
            <a:avLst/>
          </a:prstGeom>
          <a:noFill/>
        </p:spPr>
        <p:txBody>
          <a:bodyPr wrap="square" rtlCol="0">
            <a:spAutoFit/>
          </a:bodyPr>
          <a:lstStyle/>
          <a:p>
            <a:r>
              <a:rPr lang="en-US" altLang="zh-TW" sz="3200" b="1" dirty="0">
                <a:solidFill>
                  <a:schemeClr val="bg1"/>
                </a:solidFill>
              </a:rPr>
              <a:t>P</a:t>
            </a:r>
            <a:r>
              <a:rPr lang="zh-TW" altLang="en-US" sz="3200" b="1" dirty="0">
                <a:solidFill>
                  <a:schemeClr val="bg1"/>
                </a:solidFill>
              </a:rPr>
              <a:t>３０</a:t>
            </a:r>
          </a:p>
        </p:txBody>
      </p:sp>
      <p:sp>
        <p:nvSpPr>
          <p:cNvPr id="14" name="文字方塊 13">
            <a:extLst>
              <a:ext uri="{FF2B5EF4-FFF2-40B4-BE49-F238E27FC236}">
                <a16:creationId xmlns:a16="http://schemas.microsoft.com/office/drawing/2014/main" id="{D008B74C-1D7C-4551-9A3C-D22314BE644C}"/>
              </a:ext>
            </a:extLst>
          </p:cNvPr>
          <p:cNvSpPr txBox="1"/>
          <p:nvPr/>
        </p:nvSpPr>
        <p:spPr>
          <a:xfrm>
            <a:off x="3263312" y="1800647"/>
            <a:ext cx="1480654" cy="830997"/>
          </a:xfrm>
          <a:prstGeom prst="rect">
            <a:avLst/>
          </a:prstGeom>
          <a:noFill/>
        </p:spPr>
        <p:txBody>
          <a:bodyPr wrap="square" rtlCol="0">
            <a:spAutoFit/>
          </a:bodyPr>
          <a:lstStyle/>
          <a:p>
            <a:r>
              <a:rPr lang="zh-TW" altLang="en-US" sz="4800" b="1" dirty="0">
                <a:highlight>
                  <a:srgbClr val="FFFF00"/>
                </a:highlight>
              </a:rPr>
              <a:t>預告</a:t>
            </a:r>
          </a:p>
        </p:txBody>
      </p:sp>
      <p:sp>
        <p:nvSpPr>
          <p:cNvPr id="2" name="文字方塊 1">
            <a:extLst>
              <a:ext uri="{FF2B5EF4-FFF2-40B4-BE49-F238E27FC236}">
                <a16:creationId xmlns:a16="http://schemas.microsoft.com/office/drawing/2014/main" id="{46504C01-21A5-4B0A-9E2D-B4A47D92C587}"/>
              </a:ext>
            </a:extLst>
          </p:cNvPr>
          <p:cNvSpPr txBox="1"/>
          <p:nvPr/>
        </p:nvSpPr>
        <p:spPr>
          <a:xfrm>
            <a:off x="5752651" y="1911181"/>
            <a:ext cx="1522103" cy="1016560"/>
          </a:xfrm>
          <a:prstGeom prst="rect">
            <a:avLst/>
          </a:prstGeom>
          <a:noFill/>
        </p:spPr>
        <p:txBody>
          <a:bodyPr wrap="square" rtlCol="0">
            <a:spAutoFit/>
          </a:bodyPr>
          <a:lstStyle/>
          <a:p>
            <a:pPr marL="0" indent="0" algn="ctr">
              <a:buNone/>
            </a:pPr>
            <a:r>
              <a:rPr lang="zh-TW" altLang="en-US" sz="2000" b="1" i="0" dirty="0">
                <a:solidFill>
                  <a:schemeClr val="bg1"/>
                </a:solidFill>
                <a:effectLst/>
                <a:latin typeface="Helvetica" panose="020B0604020202020204" pitchFamily="34" charset="0"/>
              </a:rPr>
              <a:t>進入</a:t>
            </a:r>
            <a:endParaRPr lang="en-US" altLang="zh-TW" sz="2000" b="1" i="0" dirty="0">
              <a:solidFill>
                <a:schemeClr val="bg1"/>
              </a:solidFill>
              <a:effectLst/>
              <a:latin typeface="Helvetica" panose="020B0604020202020204" pitchFamily="34" charset="0"/>
            </a:endParaRPr>
          </a:p>
          <a:p>
            <a:pPr marL="0" indent="0" algn="ctr">
              <a:buNone/>
            </a:pPr>
            <a:r>
              <a:rPr lang="en-US" altLang="zh-TW" sz="2000" b="1" i="0" dirty="0" err="1">
                <a:solidFill>
                  <a:schemeClr val="bg1"/>
                </a:solidFill>
                <a:effectLst/>
                <a:latin typeface="Helvetica" panose="020B0604020202020204" pitchFamily="34" charset="0"/>
              </a:rPr>
              <a:t>LoiloNote</a:t>
            </a:r>
            <a:endParaRPr lang="en-US" altLang="zh-TW" sz="2000" b="1" i="0" dirty="0">
              <a:solidFill>
                <a:schemeClr val="bg1"/>
              </a:solidFill>
              <a:effectLst/>
              <a:latin typeface="Helvetica" panose="020B0604020202020204" pitchFamily="34" charset="0"/>
            </a:endParaRPr>
          </a:p>
          <a:p>
            <a:pPr marL="0" indent="0" algn="r">
              <a:buNone/>
            </a:pPr>
            <a:endParaRPr lang="zh-TW" altLang="en-US" dirty="0"/>
          </a:p>
        </p:txBody>
      </p:sp>
      <p:sp>
        <p:nvSpPr>
          <p:cNvPr id="6" name="文字方塊 5">
            <a:extLst>
              <a:ext uri="{FF2B5EF4-FFF2-40B4-BE49-F238E27FC236}">
                <a16:creationId xmlns:a16="http://schemas.microsoft.com/office/drawing/2014/main" id="{148FD404-0B00-4C90-8FB3-281B9A7D9E29}"/>
              </a:ext>
            </a:extLst>
          </p:cNvPr>
          <p:cNvSpPr txBox="1"/>
          <p:nvPr/>
        </p:nvSpPr>
        <p:spPr>
          <a:xfrm>
            <a:off x="4995097" y="4916609"/>
            <a:ext cx="1812249" cy="401007"/>
          </a:xfrm>
          <a:prstGeom prst="rect">
            <a:avLst/>
          </a:prstGeom>
          <a:noFill/>
        </p:spPr>
        <p:txBody>
          <a:bodyPr wrap="square" rtlCol="0">
            <a:spAutoFit/>
          </a:bodyPr>
          <a:lstStyle/>
          <a:p>
            <a:r>
              <a:rPr lang="en-US" altLang="zh-TW" b="1" dirty="0">
                <a:solidFill>
                  <a:schemeClr val="bg1"/>
                </a:solidFill>
              </a:rPr>
              <a:t>PAGAMO</a:t>
            </a:r>
          </a:p>
        </p:txBody>
      </p:sp>
    </p:spTree>
    <p:extLst>
      <p:ext uri="{BB962C8B-B14F-4D97-AF65-F5344CB8AC3E}">
        <p14:creationId xmlns:p14="http://schemas.microsoft.com/office/powerpoint/2010/main" val="340918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FF4DDA-33B6-49FE-A752-A0C4013F0ED0}"/>
              </a:ext>
            </a:extLst>
          </p:cNvPr>
          <p:cNvSpPr>
            <a:spLocks noGrp="1"/>
          </p:cNvSpPr>
          <p:nvPr>
            <p:ph type="ctrTitle"/>
          </p:nvPr>
        </p:nvSpPr>
        <p:spPr/>
        <p:txBody>
          <a:bodyPr/>
          <a:lstStyle/>
          <a:p>
            <a:endParaRPr lang="zh-TW" altLang="en-US" dirty="0"/>
          </a:p>
        </p:txBody>
      </p:sp>
      <p:sp>
        <p:nvSpPr>
          <p:cNvPr id="3" name="副標題 2">
            <a:extLst>
              <a:ext uri="{FF2B5EF4-FFF2-40B4-BE49-F238E27FC236}">
                <a16:creationId xmlns:a16="http://schemas.microsoft.com/office/drawing/2014/main" id="{7252A857-A738-4D5D-93F1-42D907ED4078}"/>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C28F6F80-15CA-426C-81AB-D068AF948E7F}"/>
              </a:ext>
            </a:extLst>
          </p:cNvPr>
          <p:cNvPicPr>
            <a:picLocks noChangeAspect="1"/>
          </p:cNvPicPr>
          <p:nvPr/>
        </p:nvPicPr>
        <p:blipFill>
          <a:blip r:embed="rId2"/>
          <a:stretch>
            <a:fillRect/>
          </a:stretch>
        </p:blipFill>
        <p:spPr>
          <a:xfrm>
            <a:off x="0" y="17145"/>
            <a:ext cx="10058399" cy="7738109"/>
          </a:xfrm>
          <a:prstGeom prst="rect">
            <a:avLst/>
          </a:prstGeom>
        </p:spPr>
      </p:pic>
    </p:spTree>
    <p:extLst>
      <p:ext uri="{BB962C8B-B14F-4D97-AF65-F5344CB8AC3E}">
        <p14:creationId xmlns:p14="http://schemas.microsoft.com/office/powerpoint/2010/main" val="3606893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754504-3CEA-41A0-AD18-990EAA9C980E}"/>
              </a:ext>
            </a:extLst>
          </p:cNvPr>
          <p:cNvSpPr>
            <a:spLocks noGrp="1"/>
          </p:cNvSpPr>
          <p:nvPr>
            <p:ph type="ctrTitle"/>
          </p:nvPr>
        </p:nvSpPr>
        <p:spPr/>
        <p:txBody>
          <a:bodyPr/>
          <a:lstStyle/>
          <a:p>
            <a:endParaRPr lang="zh-TW" altLang="en-US" dirty="0"/>
          </a:p>
        </p:txBody>
      </p:sp>
      <p:sp>
        <p:nvSpPr>
          <p:cNvPr id="3" name="副標題 2">
            <a:extLst>
              <a:ext uri="{FF2B5EF4-FFF2-40B4-BE49-F238E27FC236}">
                <a16:creationId xmlns:a16="http://schemas.microsoft.com/office/drawing/2014/main" id="{4E929FF7-C34D-4870-B316-AF1E6D6F99A8}"/>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52CE65B6-EEBB-4FF4-8086-478A9B5C4697}"/>
              </a:ext>
            </a:extLst>
          </p:cNvPr>
          <p:cNvPicPr>
            <a:picLocks noChangeAspect="1"/>
          </p:cNvPicPr>
          <p:nvPr/>
        </p:nvPicPr>
        <p:blipFill>
          <a:blip r:embed="rId2"/>
          <a:stretch>
            <a:fillRect/>
          </a:stretch>
        </p:blipFill>
        <p:spPr>
          <a:xfrm>
            <a:off x="0" y="86666"/>
            <a:ext cx="9940874" cy="7685733"/>
          </a:xfrm>
          <a:prstGeom prst="rect">
            <a:avLst/>
          </a:prstGeom>
        </p:spPr>
      </p:pic>
    </p:spTree>
    <p:extLst>
      <p:ext uri="{BB962C8B-B14F-4D97-AF65-F5344CB8AC3E}">
        <p14:creationId xmlns:p14="http://schemas.microsoft.com/office/powerpoint/2010/main" val="151588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3F8885-86F5-4659-9ABF-607BDE275058}"/>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FDC38F0C-5E63-4411-8C3F-4B7CBCB2336B}"/>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36CC5AC5-A20E-4573-824D-5784DC64DF67}"/>
              </a:ext>
            </a:extLst>
          </p:cNvPr>
          <p:cNvPicPr>
            <a:picLocks noChangeAspect="1"/>
          </p:cNvPicPr>
          <p:nvPr/>
        </p:nvPicPr>
        <p:blipFill>
          <a:blip r:embed="rId2"/>
          <a:stretch>
            <a:fillRect/>
          </a:stretch>
        </p:blipFill>
        <p:spPr>
          <a:xfrm>
            <a:off x="0" y="0"/>
            <a:ext cx="10058400" cy="7686989"/>
          </a:xfrm>
          <a:prstGeom prst="rect">
            <a:avLst/>
          </a:prstGeom>
        </p:spPr>
      </p:pic>
    </p:spTree>
    <p:extLst>
      <p:ext uri="{BB962C8B-B14F-4D97-AF65-F5344CB8AC3E}">
        <p14:creationId xmlns:p14="http://schemas.microsoft.com/office/powerpoint/2010/main" val="25508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5B5172-ADC4-4BFA-BCF2-0FD30532DE7A}"/>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C1A4DAE1-5480-4ABC-AF32-087817119B72}"/>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17C3316E-FC41-46F3-9B89-D61D18DCE2D6}"/>
              </a:ext>
            </a:extLst>
          </p:cNvPr>
          <p:cNvPicPr>
            <a:picLocks noChangeAspect="1"/>
          </p:cNvPicPr>
          <p:nvPr/>
        </p:nvPicPr>
        <p:blipFill>
          <a:blip r:embed="rId2"/>
          <a:stretch>
            <a:fillRect/>
          </a:stretch>
        </p:blipFill>
        <p:spPr>
          <a:xfrm>
            <a:off x="0" y="0"/>
            <a:ext cx="10058400" cy="7686989"/>
          </a:xfrm>
          <a:prstGeom prst="rect">
            <a:avLst/>
          </a:prstGeom>
        </p:spPr>
      </p:pic>
    </p:spTree>
    <p:extLst>
      <p:ext uri="{BB962C8B-B14F-4D97-AF65-F5344CB8AC3E}">
        <p14:creationId xmlns:p14="http://schemas.microsoft.com/office/powerpoint/2010/main" val="44089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DB5E32-E5B1-4CBC-BE34-217171F45C9E}"/>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E8716D6A-FA6E-40C2-BB8B-E1DB55728787}"/>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42051BE6-30EF-4254-9509-947176129912}"/>
              </a:ext>
            </a:extLst>
          </p:cNvPr>
          <p:cNvPicPr>
            <a:picLocks noChangeAspect="1"/>
          </p:cNvPicPr>
          <p:nvPr/>
        </p:nvPicPr>
        <p:blipFill>
          <a:blip r:embed="rId2"/>
          <a:stretch>
            <a:fillRect/>
          </a:stretch>
        </p:blipFill>
        <p:spPr>
          <a:xfrm>
            <a:off x="1" y="0"/>
            <a:ext cx="10138786" cy="7774013"/>
          </a:xfrm>
          <a:prstGeom prst="rect">
            <a:avLst/>
          </a:prstGeom>
        </p:spPr>
      </p:pic>
    </p:spTree>
    <p:extLst>
      <p:ext uri="{BB962C8B-B14F-4D97-AF65-F5344CB8AC3E}">
        <p14:creationId xmlns:p14="http://schemas.microsoft.com/office/powerpoint/2010/main" val="37382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F38823-69D7-4F39-8A74-E9C76C46529B}"/>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414BDA3D-3094-4465-9F6A-943082D2FB57}"/>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A0BC1F38-12E5-4E2A-83AB-D0F3E13F1040}"/>
              </a:ext>
            </a:extLst>
          </p:cNvPr>
          <p:cNvPicPr>
            <a:picLocks noChangeAspect="1"/>
          </p:cNvPicPr>
          <p:nvPr/>
        </p:nvPicPr>
        <p:blipFill>
          <a:blip r:embed="rId2"/>
          <a:stretch>
            <a:fillRect/>
          </a:stretch>
        </p:blipFill>
        <p:spPr>
          <a:xfrm>
            <a:off x="0" y="-1"/>
            <a:ext cx="10168932" cy="7697038"/>
          </a:xfrm>
          <a:prstGeom prst="rect">
            <a:avLst/>
          </a:prstGeom>
        </p:spPr>
      </p:pic>
    </p:spTree>
    <p:extLst>
      <p:ext uri="{BB962C8B-B14F-4D97-AF65-F5344CB8AC3E}">
        <p14:creationId xmlns:p14="http://schemas.microsoft.com/office/powerpoint/2010/main" val="237554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2C7F1A-F9CB-4CAE-A445-3C83210759AD}"/>
              </a:ext>
            </a:extLst>
          </p:cNvPr>
          <p:cNvSpPr>
            <a:spLocks noGrp="1"/>
          </p:cNvSpPr>
          <p:nvPr>
            <p:ph type="ctrTitle"/>
          </p:nvPr>
        </p:nvSpPr>
        <p:spPr>
          <a:xfrm>
            <a:off x="1508509" y="-522514"/>
            <a:ext cx="7543800" cy="2705947"/>
          </a:xfrm>
        </p:spPr>
        <p:txBody>
          <a:bodyPr/>
          <a:lstStyle/>
          <a:p>
            <a:r>
              <a:rPr lang="zh-TW" altLang="en-US" dirty="0"/>
              <a:t>週五早自修</a:t>
            </a:r>
            <a:r>
              <a:rPr lang="en-US" altLang="zh-TW" dirty="0"/>
              <a:t>-</a:t>
            </a:r>
            <a:r>
              <a:rPr lang="zh-TW" altLang="en-US" dirty="0"/>
              <a:t>英文時光</a:t>
            </a:r>
            <a:br>
              <a:rPr lang="en-US" altLang="zh-TW" dirty="0"/>
            </a:br>
            <a:r>
              <a:rPr lang="en-US" altLang="zh-TW" dirty="0"/>
              <a:t>【ICRT</a:t>
            </a:r>
            <a:r>
              <a:rPr lang="zh-TW" altLang="en-US" dirty="0"/>
              <a:t>  </a:t>
            </a:r>
            <a:r>
              <a:rPr lang="en-US" altLang="zh-TW" dirty="0"/>
              <a:t>FOR</a:t>
            </a:r>
            <a:r>
              <a:rPr lang="zh-TW" altLang="en-US" dirty="0"/>
              <a:t> </a:t>
            </a:r>
            <a:r>
              <a:rPr lang="en-US" altLang="zh-TW" dirty="0"/>
              <a:t>KIDS】10/11(</a:t>
            </a:r>
            <a:r>
              <a:rPr lang="zh-TW" altLang="en-US" dirty="0"/>
              <a:t>一</a:t>
            </a:r>
            <a:r>
              <a:rPr lang="en-US" altLang="zh-TW" dirty="0"/>
              <a:t>)</a:t>
            </a:r>
            <a:r>
              <a:rPr lang="zh-TW" altLang="en-US" dirty="0"/>
              <a:t>有獎徵答</a:t>
            </a:r>
          </a:p>
        </p:txBody>
      </p:sp>
      <p:sp>
        <p:nvSpPr>
          <p:cNvPr id="3" name="副標題 2">
            <a:extLst>
              <a:ext uri="{FF2B5EF4-FFF2-40B4-BE49-F238E27FC236}">
                <a16:creationId xmlns:a16="http://schemas.microsoft.com/office/drawing/2014/main" id="{C3F21C8C-7410-4D71-A007-9DB68FE97481}"/>
              </a:ext>
            </a:extLst>
          </p:cNvPr>
          <p:cNvSpPr>
            <a:spLocks noGrp="1"/>
          </p:cNvSpPr>
          <p:nvPr>
            <p:ph type="subTitle" idx="1"/>
          </p:nvPr>
        </p:nvSpPr>
        <p:spPr>
          <a:xfrm>
            <a:off x="90436" y="2183433"/>
            <a:ext cx="10058400" cy="5230167"/>
          </a:xfrm>
        </p:spPr>
        <p:txBody>
          <a:bodyPr>
            <a:noAutofit/>
          </a:bodyPr>
          <a:lstStyle/>
          <a:p>
            <a:r>
              <a:rPr lang="en-US" altLang="zh-TW" sz="4400" b="0" i="0" u="sng" dirty="0">
                <a:solidFill>
                  <a:srgbClr val="FFFF00"/>
                </a:solidFill>
                <a:effectLst>
                  <a:outerShdw blurRad="38100" dist="38100" dir="2700000" algn="tl">
                    <a:srgbClr val="000000">
                      <a:alpha val="43137"/>
                    </a:srgbClr>
                  </a:outerShdw>
                </a:effectLst>
                <a:highlight>
                  <a:srgbClr val="000000"/>
                </a:highlight>
                <a:latin typeface="Arial" panose="020B0604020202020204" pitchFamily="34" charset="0"/>
              </a:rPr>
              <a:t>China Limits Kids' Video Game Time</a:t>
            </a:r>
            <a:br>
              <a:rPr lang="en-US" altLang="zh-TW" sz="4400" dirty="0"/>
            </a:br>
            <a:r>
              <a:rPr lang="en-US" altLang="zh-TW" sz="4400" b="0" i="0" dirty="0">
                <a:solidFill>
                  <a:srgbClr val="FF0000"/>
                </a:solidFill>
                <a:effectLst/>
                <a:latin typeface="Arial" panose="020B0604020202020204" pitchFamily="34" charset="0"/>
              </a:rPr>
              <a:t>That's my alarm clock! </a:t>
            </a:r>
            <a:r>
              <a:rPr lang="zh-TW" altLang="en-US" sz="4400" b="0" i="0" dirty="0">
                <a:solidFill>
                  <a:srgbClr val="FF0000"/>
                </a:solidFill>
                <a:effectLst/>
                <a:latin typeface="Arial" panose="020B0604020202020204" pitchFamily="34" charset="0"/>
              </a:rPr>
              <a:t>我的鬧鐘響了！</a:t>
            </a:r>
            <a:br>
              <a:rPr lang="zh-TW" altLang="en-US" sz="4400" dirty="0">
                <a:solidFill>
                  <a:srgbClr val="FF0000"/>
                </a:solidFill>
              </a:rPr>
            </a:br>
            <a:r>
              <a:rPr lang="en-US" altLang="zh-TW" sz="4400" b="0" i="0" dirty="0">
                <a:solidFill>
                  <a:srgbClr val="444444"/>
                </a:solidFill>
                <a:effectLst/>
                <a:latin typeface="Arial" panose="020B0604020202020204" pitchFamily="34" charset="0"/>
              </a:rPr>
              <a:t>Oh no! I was playing video games for </a:t>
            </a:r>
            <a:r>
              <a:rPr lang="en-US" altLang="zh-TW" sz="4400" b="0" i="0" dirty="0">
                <a:solidFill>
                  <a:srgbClr val="FF0000"/>
                </a:solidFill>
                <a:effectLst/>
                <a:highlight>
                  <a:srgbClr val="FFFF00"/>
                </a:highlight>
                <a:latin typeface="Arial" panose="020B0604020202020204" pitchFamily="34" charset="0"/>
              </a:rPr>
              <a:t>so</a:t>
            </a:r>
            <a:r>
              <a:rPr lang="en-US" altLang="zh-TW" sz="4400" b="0" i="0" dirty="0">
                <a:solidFill>
                  <a:srgbClr val="444444"/>
                </a:solidFill>
                <a:effectLst/>
                <a:latin typeface="Arial" panose="020B0604020202020204" pitchFamily="34" charset="0"/>
              </a:rPr>
              <a:t> long </a:t>
            </a:r>
            <a:r>
              <a:rPr lang="en-US" altLang="zh-TW" sz="4400" b="0" i="0" dirty="0">
                <a:solidFill>
                  <a:srgbClr val="FF0000"/>
                </a:solidFill>
                <a:effectLst/>
                <a:highlight>
                  <a:srgbClr val="FFFF00"/>
                </a:highlight>
                <a:latin typeface="Arial" panose="020B0604020202020204" pitchFamily="34" charset="0"/>
              </a:rPr>
              <a:t>that </a:t>
            </a:r>
            <a:r>
              <a:rPr lang="en-US" altLang="zh-TW" sz="4400" b="0" i="0" dirty="0">
                <a:solidFill>
                  <a:srgbClr val="444444"/>
                </a:solidFill>
                <a:effectLst/>
                <a:latin typeface="Arial" panose="020B0604020202020204" pitchFamily="34" charset="0"/>
              </a:rPr>
              <a:t>I forgot to sleep!</a:t>
            </a:r>
          </a:p>
          <a:p>
            <a:r>
              <a:rPr lang="en-US" altLang="zh-TW" sz="4400" b="0" i="0" dirty="0">
                <a:solidFill>
                  <a:srgbClr val="00B050"/>
                </a:solidFill>
                <a:effectLst/>
                <a:latin typeface="Arial" panose="020B0604020202020204" pitchFamily="34" charset="0"/>
              </a:rPr>
              <a:t> And now</a:t>
            </a:r>
            <a:r>
              <a:rPr lang="zh-TW" altLang="en-US" sz="4400" b="0" i="0" dirty="0">
                <a:solidFill>
                  <a:srgbClr val="00B050"/>
                </a:solidFill>
                <a:effectLst/>
                <a:latin typeface="Arial" panose="020B0604020202020204" pitchFamily="34" charset="0"/>
              </a:rPr>
              <a:t> </a:t>
            </a:r>
            <a:r>
              <a:rPr lang="en-US" altLang="zh-TW" sz="4400" b="0" i="0" dirty="0">
                <a:solidFill>
                  <a:srgbClr val="00B050"/>
                </a:solidFill>
                <a:effectLst/>
                <a:highlight>
                  <a:srgbClr val="FFFF00"/>
                </a:highlight>
                <a:latin typeface="Arial" panose="020B0604020202020204" pitchFamily="34" charset="0"/>
              </a:rPr>
              <a:t>the sun is shining, the birds are singing</a:t>
            </a:r>
            <a:r>
              <a:rPr lang="en-US" altLang="zh-TW" sz="4400" b="0" i="0" dirty="0">
                <a:solidFill>
                  <a:srgbClr val="00B050"/>
                </a:solidFill>
                <a:effectLst/>
                <a:latin typeface="Arial" panose="020B0604020202020204" pitchFamily="34" charset="0"/>
              </a:rPr>
              <a:t>… it's morning! </a:t>
            </a:r>
          </a:p>
          <a:p>
            <a:r>
              <a:rPr lang="en-US" altLang="zh-TW" sz="4400" b="0" i="0" dirty="0">
                <a:solidFill>
                  <a:srgbClr val="002060"/>
                </a:solidFill>
                <a:effectLst/>
                <a:latin typeface="Arial" panose="020B0604020202020204" pitchFamily="34" charset="0"/>
              </a:rPr>
              <a:t>I played video</a:t>
            </a:r>
            <a:r>
              <a:rPr lang="zh-TW" altLang="en-US" sz="4400" b="0" i="0" dirty="0">
                <a:solidFill>
                  <a:srgbClr val="002060"/>
                </a:solidFill>
                <a:effectLst/>
                <a:latin typeface="Arial" panose="020B0604020202020204" pitchFamily="34" charset="0"/>
              </a:rPr>
              <a:t> </a:t>
            </a:r>
            <a:r>
              <a:rPr lang="en-US" altLang="zh-TW" sz="4400" b="0" i="0" dirty="0">
                <a:solidFill>
                  <a:srgbClr val="002060"/>
                </a:solidFill>
                <a:effectLst/>
                <a:latin typeface="Arial" panose="020B0604020202020204" pitchFamily="34" charset="0"/>
              </a:rPr>
              <a:t>games all night! </a:t>
            </a:r>
          </a:p>
          <a:p>
            <a:r>
              <a:rPr lang="zh-TW" altLang="en-US" sz="3600" b="0" i="0" dirty="0">
                <a:solidFill>
                  <a:srgbClr val="002060"/>
                </a:solidFill>
                <a:effectLst/>
                <a:latin typeface="Arial" panose="020B0604020202020204" pitchFamily="34" charset="0"/>
              </a:rPr>
              <a:t>天啊！我玩電動玩了一整個晚上！</a:t>
            </a:r>
            <a:endParaRPr lang="zh-TW" altLang="en-US" sz="3600" dirty="0">
              <a:solidFill>
                <a:srgbClr val="002060"/>
              </a:solidFill>
            </a:endParaRPr>
          </a:p>
        </p:txBody>
      </p:sp>
    </p:spTree>
    <p:extLst>
      <p:ext uri="{BB962C8B-B14F-4D97-AF65-F5344CB8AC3E}">
        <p14:creationId xmlns:p14="http://schemas.microsoft.com/office/powerpoint/2010/main" val="162617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56A845-9F1A-4424-B4E1-EC813EBD1069}"/>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5FDB45C0-F180-43B8-97A5-299F95C0BF15}"/>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15B95836-581B-49EB-94F9-F6C3C63EC1A3}"/>
              </a:ext>
            </a:extLst>
          </p:cNvPr>
          <p:cNvPicPr>
            <a:picLocks noChangeAspect="1"/>
          </p:cNvPicPr>
          <p:nvPr/>
        </p:nvPicPr>
        <p:blipFill>
          <a:blip r:embed="rId2"/>
          <a:stretch>
            <a:fillRect/>
          </a:stretch>
        </p:blipFill>
        <p:spPr>
          <a:xfrm>
            <a:off x="0" y="43039"/>
            <a:ext cx="10058400" cy="7686321"/>
          </a:xfrm>
          <a:prstGeom prst="rect">
            <a:avLst/>
          </a:prstGeom>
        </p:spPr>
      </p:pic>
    </p:spTree>
    <p:extLst>
      <p:ext uri="{BB962C8B-B14F-4D97-AF65-F5344CB8AC3E}">
        <p14:creationId xmlns:p14="http://schemas.microsoft.com/office/powerpoint/2010/main" val="107859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468C53-57E5-4672-923D-E6712C01D8A5}"/>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5EA441A3-2389-47A7-A1B8-5A6FF6BE7935}"/>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863EEC87-5B93-4A96-BA32-7134EA736CC9}"/>
              </a:ext>
            </a:extLst>
          </p:cNvPr>
          <p:cNvPicPr>
            <a:picLocks noChangeAspect="1"/>
          </p:cNvPicPr>
          <p:nvPr/>
        </p:nvPicPr>
        <p:blipFill>
          <a:blip r:embed="rId2"/>
          <a:stretch>
            <a:fillRect/>
          </a:stretch>
        </p:blipFill>
        <p:spPr>
          <a:xfrm>
            <a:off x="0" y="-27466"/>
            <a:ext cx="9893633" cy="7799866"/>
          </a:xfrm>
          <a:prstGeom prst="rect">
            <a:avLst/>
          </a:prstGeom>
        </p:spPr>
      </p:pic>
    </p:spTree>
    <p:extLst>
      <p:ext uri="{BB962C8B-B14F-4D97-AF65-F5344CB8AC3E}">
        <p14:creationId xmlns:p14="http://schemas.microsoft.com/office/powerpoint/2010/main" val="415883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7B1AF2-64B9-4974-9E40-241ED733F0CC}"/>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AF2C49F1-C518-4E1C-8609-CFB07F10537E}"/>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79DD64B2-39F7-41CE-B113-FA4E0E37C5E8}"/>
              </a:ext>
            </a:extLst>
          </p:cNvPr>
          <p:cNvPicPr>
            <a:picLocks noChangeAspect="1"/>
          </p:cNvPicPr>
          <p:nvPr/>
        </p:nvPicPr>
        <p:blipFill>
          <a:blip r:embed="rId2"/>
          <a:stretch>
            <a:fillRect/>
          </a:stretch>
        </p:blipFill>
        <p:spPr>
          <a:xfrm>
            <a:off x="0" y="0"/>
            <a:ext cx="9917723" cy="7948246"/>
          </a:xfrm>
          <a:prstGeom prst="rect">
            <a:avLst/>
          </a:prstGeom>
        </p:spPr>
      </p:pic>
    </p:spTree>
    <p:extLst>
      <p:ext uri="{BB962C8B-B14F-4D97-AF65-F5344CB8AC3E}">
        <p14:creationId xmlns:p14="http://schemas.microsoft.com/office/powerpoint/2010/main" val="7279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7D1C24-FB5C-41A0-BA64-1E40F0A0A0A1}"/>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AABE6DE5-3FE4-46EB-8B33-5BAE2033A5E0}"/>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9DA1C0B5-DBAE-4426-B7A5-E7DFD1928AC2}"/>
              </a:ext>
            </a:extLst>
          </p:cNvPr>
          <p:cNvPicPr>
            <a:picLocks noChangeAspect="1"/>
          </p:cNvPicPr>
          <p:nvPr/>
        </p:nvPicPr>
        <p:blipFill>
          <a:blip r:embed="rId2"/>
          <a:stretch>
            <a:fillRect/>
          </a:stretch>
        </p:blipFill>
        <p:spPr>
          <a:xfrm>
            <a:off x="0" y="-1"/>
            <a:ext cx="10080906" cy="7867860"/>
          </a:xfrm>
          <a:prstGeom prst="rect">
            <a:avLst/>
          </a:prstGeom>
        </p:spPr>
      </p:pic>
    </p:spTree>
    <p:extLst>
      <p:ext uri="{BB962C8B-B14F-4D97-AF65-F5344CB8AC3E}">
        <p14:creationId xmlns:p14="http://schemas.microsoft.com/office/powerpoint/2010/main" val="299536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FA12DE-7A0C-4505-91A9-B133CA3DAC5C}"/>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6D16A62B-857F-4A74-8289-EEAB806FB65F}"/>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77F2178B-B058-4115-9798-39C9F709573F}"/>
              </a:ext>
            </a:extLst>
          </p:cNvPr>
          <p:cNvPicPr>
            <a:picLocks noChangeAspect="1"/>
          </p:cNvPicPr>
          <p:nvPr/>
        </p:nvPicPr>
        <p:blipFill>
          <a:blip r:embed="rId2"/>
          <a:stretch>
            <a:fillRect/>
          </a:stretch>
        </p:blipFill>
        <p:spPr>
          <a:xfrm>
            <a:off x="0" y="0"/>
            <a:ext cx="10058400" cy="7772400"/>
          </a:xfrm>
          <a:prstGeom prst="rect">
            <a:avLst/>
          </a:prstGeom>
        </p:spPr>
      </p:pic>
    </p:spTree>
    <p:extLst>
      <p:ext uri="{BB962C8B-B14F-4D97-AF65-F5344CB8AC3E}">
        <p14:creationId xmlns:p14="http://schemas.microsoft.com/office/powerpoint/2010/main" val="212907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4466D3-35A0-47A9-8D85-09FD55042992}"/>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25D6895F-37CF-462A-89AE-FA43FC3D2647}"/>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322D7F69-5382-4588-BBA6-FE1656495D8A}"/>
              </a:ext>
            </a:extLst>
          </p:cNvPr>
          <p:cNvPicPr>
            <a:picLocks noChangeAspect="1"/>
          </p:cNvPicPr>
          <p:nvPr/>
        </p:nvPicPr>
        <p:blipFill>
          <a:blip r:embed="rId2"/>
          <a:stretch>
            <a:fillRect/>
          </a:stretch>
        </p:blipFill>
        <p:spPr>
          <a:xfrm>
            <a:off x="0" y="0"/>
            <a:ext cx="9947868" cy="8106903"/>
          </a:xfrm>
          <a:prstGeom prst="rect">
            <a:avLst/>
          </a:prstGeom>
        </p:spPr>
      </p:pic>
    </p:spTree>
    <p:extLst>
      <p:ext uri="{BB962C8B-B14F-4D97-AF65-F5344CB8AC3E}">
        <p14:creationId xmlns:p14="http://schemas.microsoft.com/office/powerpoint/2010/main" val="3460630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62792C-1920-4546-A9ED-16BD6E8A8D7E}"/>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8ECE01B4-3D60-4EA8-8FE8-27AF646460D2}"/>
              </a:ext>
            </a:extLst>
          </p:cNvPr>
          <p:cNvSpPr>
            <a:spLocks noGrp="1"/>
          </p:cNvSpPr>
          <p:nvPr>
            <p:ph type="subTitle" idx="1"/>
          </p:nvPr>
        </p:nvSpPr>
        <p:spPr/>
        <p:txBody>
          <a:bodyPr/>
          <a:lstStyle/>
          <a:p>
            <a:endParaRPr lang="zh-TW" altLang="en-US"/>
          </a:p>
        </p:txBody>
      </p:sp>
      <p:pic>
        <p:nvPicPr>
          <p:cNvPr id="5" name="圖片 4">
            <a:extLst>
              <a:ext uri="{FF2B5EF4-FFF2-40B4-BE49-F238E27FC236}">
                <a16:creationId xmlns:a16="http://schemas.microsoft.com/office/drawing/2014/main" id="{94EF44BE-761C-4534-A188-1A59D6C10953}"/>
              </a:ext>
            </a:extLst>
          </p:cNvPr>
          <p:cNvPicPr>
            <a:picLocks noChangeAspect="1"/>
          </p:cNvPicPr>
          <p:nvPr/>
        </p:nvPicPr>
        <p:blipFill>
          <a:blip r:embed="rId2"/>
          <a:stretch>
            <a:fillRect/>
          </a:stretch>
        </p:blipFill>
        <p:spPr>
          <a:xfrm>
            <a:off x="0" y="-136306"/>
            <a:ext cx="10233766" cy="7783101"/>
          </a:xfrm>
          <a:prstGeom prst="rect">
            <a:avLst/>
          </a:prstGeom>
        </p:spPr>
      </p:pic>
    </p:spTree>
    <p:extLst>
      <p:ext uri="{BB962C8B-B14F-4D97-AF65-F5344CB8AC3E}">
        <p14:creationId xmlns:p14="http://schemas.microsoft.com/office/powerpoint/2010/main" val="813573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13A940-89D0-428F-93DE-233A5A1E46D3}"/>
              </a:ext>
            </a:extLst>
          </p:cNvPr>
          <p:cNvSpPr>
            <a:spLocks noGrp="1"/>
          </p:cNvSpPr>
          <p:nvPr>
            <p:ph type="ctrTitle"/>
          </p:nvPr>
        </p:nvSpPr>
        <p:spPr/>
        <p:txBody>
          <a:bodyPr/>
          <a:lstStyle/>
          <a:p>
            <a:endParaRPr lang="zh-TW" altLang="en-US"/>
          </a:p>
        </p:txBody>
      </p:sp>
      <p:sp>
        <p:nvSpPr>
          <p:cNvPr id="3" name="副標題 2">
            <a:extLst>
              <a:ext uri="{FF2B5EF4-FFF2-40B4-BE49-F238E27FC236}">
                <a16:creationId xmlns:a16="http://schemas.microsoft.com/office/drawing/2014/main" id="{5417AB97-CAC4-45DA-B738-11412AE99C73}"/>
              </a:ext>
            </a:extLst>
          </p:cNvPr>
          <p:cNvSpPr>
            <a:spLocks noGrp="1"/>
          </p:cNvSpPr>
          <p:nvPr>
            <p:ph type="subTitle" idx="1"/>
          </p:nvPr>
        </p:nvSpPr>
        <p:spPr/>
        <p:txBody>
          <a:bodyPr/>
          <a:lstStyle/>
          <a:p>
            <a:endParaRPr lang="zh-TW" altLang="en-US" dirty="0"/>
          </a:p>
        </p:txBody>
      </p:sp>
      <p:pic>
        <p:nvPicPr>
          <p:cNvPr id="5" name="圖片 4">
            <a:extLst>
              <a:ext uri="{FF2B5EF4-FFF2-40B4-BE49-F238E27FC236}">
                <a16:creationId xmlns:a16="http://schemas.microsoft.com/office/drawing/2014/main" id="{B228C12A-CDFB-4D5D-9551-4E93C38D20DC}"/>
              </a:ext>
            </a:extLst>
          </p:cNvPr>
          <p:cNvPicPr>
            <a:picLocks noChangeAspect="1"/>
          </p:cNvPicPr>
          <p:nvPr/>
        </p:nvPicPr>
        <p:blipFill>
          <a:blip r:embed="rId2"/>
          <a:stretch>
            <a:fillRect/>
          </a:stretch>
        </p:blipFill>
        <p:spPr>
          <a:xfrm>
            <a:off x="0" y="0"/>
            <a:ext cx="10058400" cy="7772400"/>
          </a:xfrm>
          <a:prstGeom prst="rect">
            <a:avLst/>
          </a:prstGeom>
        </p:spPr>
      </p:pic>
    </p:spTree>
    <p:extLst>
      <p:ext uri="{BB962C8B-B14F-4D97-AF65-F5344CB8AC3E}">
        <p14:creationId xmlns:p14="http://schemas.microsoft.com/office/powerpoint/2010/main" val="420868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1CA68AF-836B-42FA-AF27-680BA8CB69C1}"/>
              </a:ext>
            </a:extLst>
          </p:cNvPr>
          <p:cNvSpPr/>
          <p:nvPr/>
        </p:nvSpPr>
        <p:spPr>
          <a:xfrm>
            <a:off x="2311120" y="3662625"/>
            <a:ext cx="5436159" cy="1457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dirty="0">
                <a:solidFill>
                  <a:schemeClr val="bg1"/>
                </a:solidFill>
                <a:latin typeface="華康粗圓體" panose="02010609010101010101" pitchFamily="49" charset="-120"/>
                <a:ea typeface="華康粗圓體" panose="02010609010101010101" pitchFamily="49" charset="-120"/>
              </a:rPr>
              <a:t>元氣護眼操</a:t>
            </a:r>
          </a:p>
        </p:txBody>
      </p:sp>
      <p:sp>
        <p:nvSpPr>
          <p:cNvPr id="3" name="副標題 2">
            <a:extLst>
              <a:ext uri="{FF2B5EF4-FFF2-40B4-BE49-F238E27FC236}">
                <a16:creationId xmlns:a16="http://schemas.microsoft.com/office/drawing/2014/main" id="{62C3D421-0B29-40B0-A601-FC4B43C222EF}"/>
              </a:ext>
            </a:extLst>
          </p:cNvPr>
          <p:cNvSpPr>
            <a:spLocks noGrp="1"/>
          </p:cNvSpPr>
          <p:nvPr>
            <p:ph type="subTitle" idx="1"/>
          </p:nvPr>
        </p:nvSpPr>
        <p:spPr>
          <a:xfrm>
            <a:off x="311498" y="683288"/>
            <a:ext cx="9435403" cy="6923313"/>
          </a:xfrm>
        </p:spPr>
        <p:txBody>
          <a:bodyPr>
            <a:normAutofit lnSpcReduction="10000"/>
          </a:bodyPr>
          <a:lstStyle/>
          <a:p>
            <a:r>
              <a:rPr lang="zh-TW" altLang="en-US" sz="6200" dirty="0"/>
              <a:t>下課</a:t>
            </a:r>
            <a:r>
              <a:rPr lang="en-US" altLang="zh-TW" sz="6200" dirty="0"/>
              <a:t>10</a:t>
            </a:r>
            <a:r>
              <a:rPr lang="zh-TW" altLang="en-US" sz="6200" dirty="0"/>
              <a:t>分鐘～</a:t>
            </a:r>
            <a:endParaRPr lang="en-US" altLang="zh-TW" sz="6200" dirty="0"/>
          </a:p>
          <a:p>
            <a:r>
              <a:rPr lang="zh-TW" altLang="en-US" sz="6000" dirty="0"/>
              <a:t>請準備</a:t>
            </a:r>
            <a:r>
              <a:rPr lang="zh-TW" altLang="en-US" sz="6000" b="1" dirty="0">
                <a:effectLst>
                  <a:outerShdw blurRad="38100" dist="38100" dir="2700000" algn="tl">
                    <a:srgbClr val="000000">
                      <a:alpha val="43137"/>
                    </a:srgbClr>
                  </a:outerShdw>
                </a:effectLst>
              </a:rPr>
              <a:t>自課</a:t>
            </a:r>
            <a:r>
              <a:rPr lang="zh-TW" altLang="en-US" sz="6000" dirty="0"/>
              <a:t>、自習和自作</a:t>
            </a:r>
            <a:endParaRPr lang="en-US" altLang="zh-TW" sz="6000" dirty="0"/>
          </a:p>
          <a:p>
            <a:r>
              <a:rPr lang="zh-TW" altLang="en-US" sz="6000" dirty="0"/>
              <a:t>請到走廊按照號碼排在線上</a:t>
            </a:r>
            <a:endParaRPr lang="en-US" altLang="zh-TW" sz="6000" dirty="0"/>
          </a:p>
          <a:p>
            <a:endParaRPr lang="en-US" altLang="zh-TW" sz="6000" dirty="0"/>
          </a:p>
          <a:p>
            <a:endParaRPr lang="en-US" altLang="zh-TW" sz="6000" dirty="0"/>
          </a:p>
          <a:p>
            <a:r>
              <a:rPr lang="zh-TW" altLang="en-US" sz="6000" dirty="0"/>
              <a:t>護眼後，自動下課</a:t>
            </a:r>
            <a:endParaRPr lang="en-US" altLang="zh-TW" sz="6000" dirty="0"/>
          </a:p>
          <a:p>
            <a:r>
              <a:rPr lang="zh-TW" altLang="en-US" sz="6000" b="1" dirty="0">
                <a:effectLst>
                  <a:outerShdw blurRad="38100" dist="38100" dir="2700000" algn="tl">
                    <a:srgbClr val="000000">
                      <a:alpha val="43137"/>
                    </a:srgbClr>
                  </a:outerShdw>
                </a:effectLst>
              </a:rPr>
              <a:t>自然小老師</a:t>
            </a:r>
            <a:r>
              <a:rPr lang="zh-TW" altLang="en-US" sz="6000" dirty="0"/>
              <a:t>請打開電子書</a:t>
            </a:r>
            <a:endParaRPr lang="en-US" altLang="zh-TW" sz="6000" dirty="0"/>
          </a:p>
          <a:p>
            <a:endParaRPr lang="en-US" altLang="zh-TW" sz="6000" dirty="0"/>
          </a:p>
        </p:txBody>
      </p:sp>
    </p:spTree>
    <p:extLst>
      <p:ext uri="{BB962C8B-B14F-4D97-AF65-F5344CB8AC3E}">
        <p14:creationId xmlns:p14="http://schemas.microsoft.com/office/powerpoint/2010/main" val="1968837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E84082-C751-44E5-BAFC-873C8CE8412E}"/>
              </a:ext>
            </a:extLst>
          </p:cNvPr>
          <p:cNvSpPr>
            <a:spLocks noGrp="1"/>
          </p:cNvSpPr>
          <p:nvPr>
            <p:ph type="ctrTitle"/>
          </p:nvPr>
        </p:nvSpPr>
        <p:spPr>
          <a:xfrm>
            <a:off x="3035230" y="1155561"/>
            <a:ext cx="4691324" cy="3455444"/>
          </a:xfrm>
        </p:spPr>
        <p:txBody>
          <a:bodyPr>
            <a:normAutofit fontScale="90000"/>
          </a:bodyPr>
          <a:lstStyle/>
          <a:p>
            <a:pPr algn="l"/>
            <a:r>
              <a:rPr lang="zh-TW" altLang="en-US" sz="5400" dirty="0">
                <a:solidFill>
                  <a:schemeClr val="accent6">
                    <a:lumMod val="75000"/>
                  </a:schemeClr>
                </a:solidFill>
              </a:rPr>
              <a:t>盛飯、用餐</a:t>
            </a:r>
            <a:br>
              <a:rPr lang="en-US" altLang="zh-TW" sz="5400" dirty="0">
                <a:solidFill>
                  <a:schemeClr val="accent6">
                    <a:lumMod val="75000"/>
                  </a:schemeClr>
                </a:solidFill>
              </a:rPr>
            </a:br>
            <a:r>
              <a:rPr lang="zh-TW" altLang="en-US" sz="5400" dirty="0">
                <a:solidFill>
                  <a:schemeClr val="accent6">
                    <a:lumMod val="75000"/>
                  </a:schemeClr>
                </a:solidFill>
              </a:rPr>
              <a:t>中午量體溫</a:t>
            </a:r>
            <a:br>
              <a:rPr lang="en-US" altLang="zh-TW" sz="5400" dirty="0">
                <a:solidFill>
                  <a:schemeClr val="accent6">
                    <a:lumMod val="75000"/>
                  </a:schemeClr>
                </a:solidFill>
              </a:rPr>
            </a:br>
            <a:br>
              <a:rPr lang="en-US" altLang="zh-TW" sz="5400" dirty="0">
                <a:solidFill>
                  <a:schemeClr val="accent6">
                    <a:lumMod val="75000"/>
                  </a:schemeClr>
                </a:solidFill>
              </a:rPr>
            </a:br>
            <a:r>
              <a:rPr lang="zh-TW" altLang="en-US" sz="5400" dirty="0">
                <a:solidFill>
                  <a:schemeClr val="accent6">
                    <a:lumMod val="75000"/>
                  </a:schemeClr>
                </a:solidFill>
              </a:rPr>
              <a:t>１２：１５潔牙</a:t>
            </a:r>
            <a:br>
              <a:rPr lang="en-US" altLang="zh-TW" sz="5400" dirty="0">
                <a:solidFill>
                  <a:schemeClr val="accent6">
                    <a:lumMod val="75000"/>
                  </a:schemeClr>
                </a:solidFill>
              </a:rPr>
            </a:br>
            <a:r>
              <a:rPr lang="zh-TW" altLang="en-US" sz="5400" dirty="0">
                <a:solidFill>
                  <a:schemeClr val="accent6">
                    <a:lumMod val="75000"/>
                  </a:schemeClr>
                </a:solidFill>
              </a:rPr>
              <a:t>１２：２５午睡</a:t>
            </a:r>
            <a:br>
              <a:rPr lang="en-US" altLang="zh-TW" sz="5400" dirty="0">
                <a:solidFill>
                  <a:schemeClr val="accent6">
                    <a:lumMod val="75000"/>
                  </a:schemeClr>
                </a:solidFill>
              </a:rPr>
            </a:br>
            <a:endParaRPr lang="zh-TW" altLang="en-US" dirty="0"/>
          </a:p>
        </p:txBody>
      </p:sp>
      <p:sp>
        <p:nvSpPr>
          <p:cNvPr id="3" name="副標題 2">
            <a:extLst>
              <a:ext uri="{FF2B5EF4-FFF2-40B4-BE49-F238E27FC236}">
                <a16:creationId xmlns:a16="http://schemas.microsoft.com/office/drawing/2014/main" id="{BE2243CC-BEEA-4801-A35D-E4197E84E7B6}"/>
              </a:ext>
            </a:extLst>
          </p:cNvPr>
          <p:cNvSpPr>
            <a:spLocks noGrp="1"/>
          </p:cNvSpPr>
          <p:nvPr>
            <p:ph type="subTitle" idx="1"/>
          </p:nvPr>
        </p:nvSpPr>
        <p:spPr>
          <a:xfrm>
            <a:off x="30145" y="4280598"/>
            <a:ext cx="10028255" cy="3455443"/>
          </a:xfrm>
        </p:spPr>
        <p:txBody>
          <a:bodyPr>
            <a:normAutofit fontScale="70000" lnSpcReduction="20000"/>
          </a:bodyPr>
          <a:lstStyle/>
          <a:p>
            <a:pPr algn="l"/>
            <a:r>
              <a:rPr lang="zh-TW" altLang="en-US" sz="3200" dirty="0">
                <a:sym typeface="Wingdings" panose="05000000000000000000" pitchFamily="2" charset="2"/>
              </a:rPr>
              <a:t></a:t>
            </a:r>
            <a:r>
              <a:rPr lang="zh-TW" altLang="en-US" sz="3200" dirty="0"/>
              <a:t>午休整潔活動：１２：２５～１２：４０</a:t>
            </a:r>
            <a:endParaRPr lang="en-US" altLang="zh-TW" sz="3200" dirty="0"/>
          </a:p>
          <a:p>
            <a:pPr algn="l"/>
            <a:r>
              <a:rPr lang="en-US" altLang="zh-TW" sz="3200" dirty="0"/>
              <a:t>	</a:t>
            </a:r>
            <a:r>
              <a:rPr lang="zh-TW" altLang="en-US" sz="3200" dirty="0"/>
              <a:t>請衛生股長</a:t>
            </a:r>
            <a:r>
              <a:rPr lang="zh-TW" altLang="en-US" sz="3200" u="sng" dirty="0">
                <a:highlight>
                  <a:srgbClr val="FFFF00"/>
                </a:highlight>
              </a:rPr>
              <a:t>誠瑋</a:t>
            </a:r>
            <a:r>
              <a:rPr lang="zh-TW" altLang="en-US" sz="3200" dirty="0"/>
              <a:t>協助檢查並機動加強清潔</a:t>
            </a:r>
            <a:r>
              <a:rPr lang="en-US" altLang="zh-TW" sz="3200" dirty="0"/>
              <a:t>	</a:t>
            </a:r>
          </a:p>
          <a:p>
            <a:pPr algn="l"/>
            <a:r>
              <a:rPr lang="en-US" altLang="zh-TW" sz="3200" dirty="0">
                <a:sym typeface="Wingdings" panose="05000000000000000000" pitchFamily="2" charset="2"/>
              </a:rPr>
              <a:t>	</a:t>
            </a:r>
            <a:r>
              <a:rPr lang="zh-TW" altLang="en-US" sz="3200" dirty="0">
                <a:sym typeface="Wingdings" panose="05000000000000000000" pitchFamily="2" charset="2"/>
              </a:rPr>
              <a:t>外掃區</a:t>
            </a:r>
            <a:r>
              <a:rPr lang="en-US" altLang="zh-TW" sz="3200" dirty="0">
                <a:sym typeface="Wingdings" panose="05000000000000000000" pitchFamily="2" charset="2"/>
              </a:rPr>
              <a:t>	【</a:t>
            </a:r>
            <a:r>
              <a:rPr lang="zh-TW" altLang="en-US" sz="3200" dirty="0">
                <a:sym typeface="Wingdings" panose="05000000000000000000" pitchFamily="2" charset="2"/>
              </a:rPr>
              <a:t>請小組長協助－</a:t>
            </a:r>
            <a:r>
              <a:rPr lang="zh-TW" altLang="en-US" sz="3200" u="sng" dirty="0">
                <a:highlight>
                  <a:srgbClr val="FFFF00"/>
                </a:highlight>
                <a:sym typeface="Wingdings" panose="05000000000000000000" pitchFamily="2" charset="2"/>
              </a:rPr>
              <a:t>文寧</a:t>
            </a:r>
            <a:r>
              <a:rPr lang="zh-TW" altLang="en-US" sz="3200" dirty="0">
                <a:highlight>
                  <a:srgbClr val="FFFF00"/>
                </a:highlight>
                <a:sym typeface="Wingdings" panose="05000000000000000000" pitchFamily="2" charset="2"/>
              </a:rPr>
              <a:t>、</a:t>
            </a:r>
            <a:r>
              <a:rPr lang="zh-TW" altLang="en-US" sz="3200" u="sng" dirty="0">
                <a:highlight>
                  <a:srgbClr val="FFFF00"/>
                </a:highlight>
                <a:sym typeface="Wingdings" panose="05000000000000000000" pitchFamily="2" charset="2"/>
              </a:rPr>
              <a:t>振宏</a:t>
            </a:r>
            <a:r>
              <a:rPr lang="zh-TW" altLang="en-US" sz="3200" dirty="0">
                <a:highlight>
                  <a:srgbClr val="FFFF00"/>
                </a:highlight>
                <a:sym typeface="Wingdings" panose="05000000000000000000" pitchFamily="2" charset="2"/>
              </a:rPr>
              <a:t>、</a:t>
            </a:r>
            <a:r>
              <a:rPr lang="zh-TW" altLang="en-US" sz="3200" u="sng" dirty="0">
                <a:highlight>
                  <a:srgbClr val="FFFF00"/>
                </a:highlight>
                <a:sym typeface="Wingdings" panose="05000000000000000000" pitchFamily="2" charset="2"/>
              </a:rPr>
              <a:t>庭恩</a:t>
            </a:r>
            <a:r>
              <a:rPr lang="en-US" altLang="zh-TW" sz="3200" dirty="0">
                <a:sym typeface="Wingdings" panose="05000000000000000000" pitchFamily="2" charset="2"/>
              </a:rPr>
              <a:t>】</a:t>
            </a:r>
          </a:p>
          <a:p>
            <a:pPr algn="l"/>
            <a:r>
              <a:rPr lang="en-US" altLang="zh-TW" sz="3200" dirty="0">
                <a:sym typeface="Wingdings" panose="05000000000000000000" pitchFamily="2" charset="2"/>
              </a:rPr>
              <a:t>	</a:t>
            </a:r>
            <a:r>
              <a:rPr lang="zh-TW" altLang="en-US" sz="3200" dirty="0">
                <a:sym typeface="Wingdings" panose="05000000000000000000" pitchFamily="2" charset="2"/>
              </a:rPr>
              <a:t>教室內外</a:t>
            </a:r>
            <a:r>
              <a:rPr lang="en-US" altLang="zh-TW" sz="3200" dirty="0">
                <a:sym typeface="Wingdings" panose="05000000000000000000" pitchFamily="2" charset="2"/>
              </a:rPr>
              <a:t>	【</a:t>
            </a:r>
            <a:r>
              <a:rPr lang="zh-TW" altLang="en-US" sz="3200" dirty="0">
                <a:sym typeface="Wingdings" panose="05000000000000000000" pitchFamily="2" charset="2"/>
              </a:rPr>
              <a:t>請</a:t>
            </a:r>
            <a:r>
              <a:rPr lang="zh-TW" altLang="en-US" sz="3200" u="sng" dirty="0">
                <a:highlight>
                  <a:srgbClr val="FFFF00"/>
                </a:highlight>
                <a:sym typeface="Wingdings" panose="05000000000000000000" pitchFamily="2" charset="2"/>
              </a:rPr>
              <a:t>采瑜</a:t>
            </a:r>
            <a:r>
              <a:rPr lang="zh-TW" altLang="en-US" sz="3200" dirty="0">
                <a:highlight>
                  <a:srgbClr val="FFFF00"/>
                </a:highlight>
                <a:sym typeface="Wingdings" panose="05000000000000000000" pitchFamily="2" charset="2"/>
              </a:rPr>
              <a:t>、</a:t>
            </a:r>
            <a:r>
              <a:rPr lang="zh-TW" altLang="en-US" sz="3200" u="sng" dirty="0">
                <a:highlight>
                  <a:srgbClr val="FFFF00"/>
                </a:highlight>
                <a:sym typeface="Wingdings" panose="05000000000000000000" pitchFamily="2" charset="2"/>
              </a:rPr>
              <a:t>玉琪</a:t>
            </a:r>
            <a:r>
              <a:rPr lang="zh-TW" altLang="en-US" sz="3200" dirty="0">
                <a:sym typeface="Wingdings" panose="05000000000000000000" pitchFamily="2" charset="2"/>
              </a:rPr>
              <a:t>協助整理</a:t>
            </a:r>
            <a:r>
              <a:rPr lang="en-US" altLang="zh-TW" sz="3200" dirty="0">
                <a:sym typeface="Wingdings" panose="05000000000000000000" pitchFamily="2" charset="2"/>
              </a:rPr>
              <a:t>】</a:t>
            </a:r>
          </a:p>
          <a:p>
            <a:pPr algn="l"/>
            <a:endParaRPr lang="en-US" altLang="zh-TW" sz="3200" dirty="0">
              <a:sym typeface="Wingdings" panose="05000000000000000000" pitchFamily="2" charset="2"/>
            </a:endParaRPr>
          </a:p>
          <a:p>
            <a:r>
              <a:rPr lang="zh-TW" altLang="en-US" sz="7700" dirty="0">
                <a:solidFill>
                  <a:srgbClr val="FF0000"/>
                </a:solidFill>
                <a:highlight>
                  <a:srgbClr val="FFFF00"/>
                </a:highlight>
                <a:latin typeface="華康POP1體W9(P)" panose="02010600010101010101" pitchFamily="2" charset="-120"/>
                <a:ea typeface="華康POP1體W9(P)" panose="02010600010101010101" pitchFamily="2" charset="-120"/>
              </a:rPr>
              <a:t>廁所和教室都要</a:t>
            </a:r>
            <a:r>
              <a:rPr lang="zh-TW" altLang="en-US" sz="7700" dirty="0">
                <a:solidFill>
                  <a:srgbClr val="FF0000"/>
                </a:solidFill>
                <a:latin typeface="華康POP1體W9(P)" panose="02010600010101010101" pitchFamily="2" charset="-120"/>
                <a:ea typeface="華康POP1體W9(P)" panose="02010600010101010101" pitchFamily="2" charset="-120"/>
              </a:rPr>
              <a:t>　</a:t>
            </a:r>
            <a:r>
              <a:rPr lang="zh-TW" altLang="en-US" sz="7700" dirty="0">
                <a:solidFill>
                  <a:srgbClr val="FF0000"/>
                </a:solidFill>
                <a:highlight>
                  <a:srgbClr val="FFFF00"/>
                </a:highlight>
                <a:latin typeface="華康POP1體W9(P)" panose="02010600010101010101" pitchFamily="2" charset="-120"/>
                <a:ea typeface="華康POP1體W9(P)" panose="02010600010101010101" pitchFamily="2" charset="-120"/>
              </a:rPr>
              <a:t>掃地＋拖地</a:t>
            </a:r>
          </a:p>
          <a:p>
            <a:pPr algn="l"/>
            <a:endParaRPr lang="zh-TW" altLang="en-US" sz="2000" dirty="0"/>
          </a:p>
        </p:txBody>
      </p:sp>
    </p:spTree>
    <p:extLst>
      <p:ext uri="{BB962C8B-B14F-4D97-AF65-F5344CB8AC3E}">
        <p14:creationId xmlns:p14="http://schemas.microsoft.com/office/powerpoint/2010/main" val="18369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B4BCF5-A776-47CE-B24D-E43C7DD016F7}"/>
              </a:ext>
            </a:extLst>
          </p:cNvPr>
          <p:cNvSpPr>
            <a:spLocks noGrp="1"/>
          </p:cNvSpPr>
          <p:nvPr>
            <p:ph type="ctrTitle"/>
          </p:nvPr>
        </p:nvSpPr>
        <p:spPr>
          <a:xfrm>
            <a:off x="0" y="-371789"/>
            <a:ext cx="10058400" cy="8144190"/>
          </a:xfrm>
        </p:spPr>
        <p:txBody>
          <a:bodyPr>
            <a:normAutofit/>
          </a:bodyPr>
          <a:lstStyle/>
          <a:p>
            <a:pPr algn="l"/>
            <a:r>
              <a:rPr lang="en-US" altLang="zh-TW" sz="4400" b="0" i="0" dirty="0">
                <a:solidFill>
                  <a:srgbClr val="FF0000"/>
                </a:solidFill>
                <a:effectLst/>
                <a:latin typeface="Arial" panose="020B0604020202020204" pitchFamily="34" charset="0"/>
              </a:rPr>
              <a:t>I guess video games is a problem for a lot of kids in China, too, because a</a:t>
            </a:r>
            <a:r>
              <a:rPr lang="zh-TW" altLang="en-US" sz="4400" b="0" i="0" dirty="0">
                <a:solidFill>
                  <a:srgbClr val="FF0000"/>
                </a:solidFill>
                <a:effectLst/>
                <a:latin typeface="Arial" panose="020B0604020202020204" pitchFamily="34" charset="0"/>
              </a:rPr>
              <a:t> </a:t>
            </a:r>
            <a:r>
              <a:rPr lang="en-US" altLang="zh-TW" sz="4400" b="0" i="0" dirty="0">
                <a:solidFill>
                  <a:srgbClr val="FF0000"/>
                </a:solidFill>
                <a:effectLst/>
                <a:latin typeface="Arial" panose="020B0604020202020204" pitchFamily="34" charset="0"/>
              </a:rPr>
              <a:t>lot of parents in China say their kids are playing too many video games.</a:t>
            </a:r>
            <a:br>
              <a:rPr lang="en-US" altLang="zh-TW" sz="3600" dirty="0">
                <a:solidFill>
                  <a:srgbClr val="FF0000"/>
                </a:solidFill>
              </a:rPr>
            </a:br>
            <a:br>
              <a:rPr lang="en-US" altLang="zh-TW" sz="3600" dirty="0"/>
            </a:br>
            <a:r>
              <a:rPr lang="en-US" altLang="zh-TW" sz="4400" b="0" i="0" dirty="0">
                <a:solidFill>
                  <a:srgbClr val="7030A0"/>
                </a:solidFill>
                <a:effectLst/>
                <a:latin typeface="Arial" panose="020B0604020202020204" pitchFamily="34" charset="0"/>
              </a:rPr>
              <a:t>The parents say too much time </a:t>
            </a:r>
            <a:r>
              <a:rPr lang="en-US" altLang="zh-TW" sz="4400" b="0" i="0" dirty="0">
                <a:solidFill>
                  <a:srgbClr val="7030A0"/>
                </a:solidFill>
                <a:effectLst/>
                <a:highlight>
                  <a:srgbClr val="FFFF00"/>
                </a:highlight>
                <a:latin typeface="Arial" panose="020B0604020202020204" pitchFamily="34" charset="0"/>
              </a:rPr>
              <a:t>staring at</a:t>
            </a:r>
            <a:r>
              <a:rPr lang="en-US" altLang="zh-TW" sz="4400" b="0" i="0" dirty="0">
                <a:solidFill>
                  <a:srgbClr val="7030A0"/>
                </a:solidFill>
                <a:effectLst/>
                <a:latin typeface="Arial" panose="020B0604020202020204" pitchFamily="34" charset="0"/>
              </a:rPr>
              <a:t> screens is bad for their kids‘</a:t>
            </a:r>
            <a:r>
              <a:rPr lang="zh-TW" altLang="en-US" sz="4400" b="0" i="0" dirty="0">
                <a:solidFill>
                  <a:srgbClr val="7030A0"/>
                </a:solidFill>
                <a:effectLst/>
                <a:latin typeface="Arial" panose="020B0604020202020204" pitchFamily="34" charset="0"/>
              </a:rPr>
              <a:t> </a:t>
            </a:r>
            <a:r>
              <a:rPr lang="en-US" altLang="zh-TW" sz="4400" b="0" i="0" dirty="0">
                <a:solidFill>
                  <a:srgbClr val="7030A0"/>
                </a:solidFill>
                <a:effectLst/>
                <a:latin typeface="Arial" panose="020B0604020202020204" pitchFamily="34" charset="0"/>
              </a:rPr>
              <a:t>health. </a:t>
            </a:r>
            <a:br>
              <a:rPr lang="en-US" altLang="zh-TW" sz="4400" b="0" i="0" dirty="0">
                <a:solidFill>
                  <a:srgbClr val="7030A0"/>
                </a:solidFill>
                <a:effectLst/>
                <a:latin typeface="Arial" panose="020B0604020202020204" pitchFamily="34" charset="0"/>
              </a:rPr>
            </a:br>
            <a:r>
              <a:rPr lang="zh-TW" altLang="en-US" sz="4400" b="0" i="0" dirty="0">
                <a:solidFill>
                  <a:srgbClr val="7030A0"/>
                </a:solidFill>
                <a:effectLst/>
                <a:latin typeface="Arial" panose="020B0604020202020204" pitchFamily="34" charset="0"/>
              </a:rPr>
              <a:t>中國的父母說小孩玩太多電動遊戲，而且一直盯著螢幕看對身體很不健康。</a:t>
            </a:r>
            <a:br>
              <a:rPr lang="zh-TW" altLang="en-US" sz="4400" dirty="0">
                <a:solidFill>
                  <a:srgbClr val="7030A0"/>
                </a:solidFill>
              </a:rPr>
            </a:br>
            <a:br>
              <a:rPr lang="zh-TW" altLang="en-US" sz="4400" dirty="0"/>
            </a:br>
            <a:r>
              <a:rPr lang="en-US" altLang="zh-TW" sz="4400" b="0" i="0" dirty="0">
                <a:solidFill>
                  <a:srgbClr val="444444"/>
                </a:solidFill>
                <a:effectLst/>
                <a:latin typeface="Arial" panose="020B0604020202020204" pitchFamily="34" charset="0"/>
              </a:rPr>
              <a:t>I guess they want their kids to </a:t>
            </a:r>
            <a:r>
              <a:rPr lang="en-US" altLang="zh-TW" sz="4400" b="0" i="0" dirty="0">
                <a:solidFill>
                  <a:srgbClr val="444444"/>
                </a:solidFill>
                <a:effectLst/>
                <a:highlight>
                  <a:srgbClr val="FFFF00"/>
                </a:highlight>
                <a:latin typeface="Arial" panose="020B0604020202020204" pitchFamily="34" charset="0"/>
              </a:rPr>
              <a:t>spend </a:t>
            </a:r>
            <a:r>
              <a:rPr lang="en-US" altLang="zh-TW" sz="4400" b="0" i="0" dirty="0">
                <a:solidFill>
                  <a:srgbClr val="444444"/>
                </a:solidFill>
                <a:effectLst/>
                <a:latin typeface="Arial" panose="020B0604020202020204" pitchFamily="34" charset="0"/>
              </a:rPr>
              <a:t>more </a:t>
            </a:r>
            <a:r>
              <a:rPr lang="en-US" altLang="zh-TW" sz="4400" b="0" i="0" dirty="0">
                <a:solidFill>
                  <a:srgbClr val="444444"/>
                </a:solidFill>
                <a:effectLst/>
                <a:highlight>
                  <a:srgbClr val="FFFF00"/>
                </a:highlight>
                <a:latin typeface="Arial" panose="020B0604020202020204" pitchFamily="34" charset="0"/>
              </a:rPr>
              <a:t>time playing </a:t>
            </a:r>
            <a:r>
              <a:rPr lang="en-US" altLang="zh-TW" sz="4400" b="0" i="0" dirty="0">
                <a:solidFill>
                  <a:srgbClr val="444444"/>
                </a:solidFill>
                <a:effectLst/>
                <a:latin typeface="Arial" panose="020B0604020202020204" pitchFamily="34" charset="0"/>
              </a:rPr>
              <a:t>outdoors.</a:t>
            </a:r>
            <a:br>
              <a:rPr lang="en-US" altLang="zh-TW" sz="4400" dirty="0"/>
            </a:br>
            <a:r>
              <a:rPr lang="zh-TW" altLang="en-US" sz="4400" b="0" i="0" dirty="0">
                <a:solidFill>
                  <a:srgbClr val="444444"/>
                </a:solidFill>
                <a:effectLst/>
                <a:latin typeface="Arial" panose="020B0604020202020204" pitchFamily="34" charset="0"/>
              </a:rPr>
              <a:t>他們大概想要小孩多多到戶外去玩。</a:t>
            </a:r>
            <a:endParaRPr lang="zh-TW" altLang="en-US" sz="4400" dirty="0"/>
          </a:p>
        </p:txBody>
      </p:sp>
    </p:spTree>
    <p:extLst>
      <p:ext uri="{BB962C8B-B14F-4D97-AF65-F5344CB8AC3E}">
        <p14:creationId xmlns:p14="http://schemas.microsoft.com/office/powerpoint/2010/main" val="3773320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62C3D421-0B29-40B0-A601-FC4B43C222EF}"/>
              </a:ext>
            </a:extLst>
          </p:cNvPr>
          <p:cNvSpPr>
            <a:spLocks noGrp="1"/>
          </p:cNvSpPr>
          <p:nvPr>
            <p:ph type="subTitle" idx="1"/>
          </p:nvPr>
        </p:nvSpPr>
        <p:spPr>
          <a:xfrm>
            <a:off x="70338" y="170822"/>
            <a:ext cx="9435403" cy="7335297"/>
          </a:xfrm>
        </p:spPr>
        <p:txBody>
          <a:bodyPr>
            <a:normAutofit fontScale="77500" lnSpcReduction="20000"/>
          </a:bodyPr>
          <a:lstStyle/>
          <a:p>
            <a:r>
              <a:rPr lang="zh-TW" altLang="en-US" sz="6000" dirty="0"/>
              <a:t>下一節美勞課</a:t>
            </a:r>
            <a:endParaRPr lang="en-US" altLang="zh-TW" sz="6000" dirty="0"/>
          </a:p>
          <a:p>
            <a:r>
              <a:rPr lang="zh-TW" altLang="en-US" sz="6000" dirty="0"/>
              <a:t>請準備好美勞用具</a:t>
            </a:r>
            <a:endParaRPr lang="en-US" altLang="zh-TW" sz="6000" dirty="0"/>
          </a:p>
          <a:p>
            <a:r>
              <a:rPr lang="zh-TW" altLang="en-US" sz="6000" dirty="0"/>
              <a:t>再下課</a:t>
            </a:r>
            <a:endParaRPr lang="en-US" altLang="zh-TW" sz="6000" dirty="0"/>
          </a:p>
          <a:p>
            <a:endParaRPr lang="en-US" altLang="zh-TW" sz="6000" dirty="0"/>
          </a:p>
          <a:p>
            <a:r>
              <a:rPr lang="zh-TW" altLang="en-US" sz="6000" dirty="0"/>
              <a:t>最後一節音樂課</a:t>
            </a:r>
            <a:endParaRPr lang="en-US" altLang="zh-TW" sz="6000" dirty="0"/>
          </a:p>
          <a:p>
            <a:br>
              <a:rPr kumimoji="0" lang="en-US" altLang="zh-TW" sz="6000" b="0" i="0" u="none" strike="noStrike" kern="1200" cap="none" spc="0" normalizeH="0" baseline="0" noProof="0" dirty="0">
                <a:ln>
                  <a:noFill/>
                </a:ln>
                <a:solidFill>
                  <a:srgbClr val="79B33B">
                    <a:lumMod val="75000"/>
                  </a:srgbClr>
                </a:solidFill>
                <a:effectLst/>
                <a:uLnTx/>
                <a:uFillTx/>
                <a:latin typeface="Microsoft JhengHei UI" panose="020B0604030504040204" pitchFamily="34" charset="-120"/>
                <a:ea typeface="Microsoft JhengHei UI" panose="020B0604030504040204" pitchFamily="34" charset="-120"/>
                <a:cs typeface="+mj-cs"/>
              </a:rPr>
            </a:br>
            <a:r>
              <a:rPr kumimoji="0" lang="zh-TW" altLang="en-US" sz="6000" b="0" i="0" u="none" strike="noStrike" kern="1200" cap="none" spc="0" normalizeH="0" baseline="0" noProof="0" dirty="0">
                <a:ln>
                  <a:noFill/>
                </a:ln>
                <a:solidFill>
                  <a:srgbClr val="79B33B">
                    <a:lumMod val="75000"/>
                  </a:srgbClr>
                </a:solidFill>
                <a:effectLst/>
                <a:uLnTx/>
                <a:uFillTx/>
                <a:latin typeface="Microsoft JhengHei UI" panose="020B0604030504040204" pitchFamily="34" charset="-120"/>
                <a:ea typeface="Microsoft JhengHei UI" panose="020B0604030504040204" pitchFamily="34" charset="-120"/>
                <a:cs typeface="+mj-cs"/>
              </a:rPr>
              <a:t>桌子對正線 椅子抬起來</a:t>
            </a:r>
            <a:br>
              <a:rPr kumimoji="0" lang="en-US" altLang="zh-TW" sz="6000" b="0" i="0" u="none" strike="noStrike" kern="1200" cap="none" spc="0" normalizeH="0" baseline="0" noProof="0" dirty="0">
                <a:ln>
                  <a:noFill/>
                </a:ln>
                <a:solidFill>
                  <a:srgbClr val="79B33B">
                    <a:lumMod val="75000"/>
                  </a:srgbClr>
                </a:solidFill>
                <a:effectLst/>
                <a:uLnTx/>
                <a:uFillTx/>
                <a:latin typeface="Microsoft JhengHei UI" panose="020B0604030504040204" pitchFamily="34" charset="-120"/>
                <a:ea typeface="Microsoft JhengHei UI" panose="020B0604030504040204" pitchFamily="34" charset="-120"/>
                <a:cs typeface="+mj-cs"/>
              </a:rPr>
            </a:br>
            <a:br>
              <a:rPr kumimoji="0" lang="en-US" altLang="zh-TW" sz="6000" b="0" i="0" u="none" strike="noStrike" kern="1200" cap="none" spc="0" normalizeH="0" baseline="0" noProof="0" dirty="0">
                <a:ln>
                  <a:noFill/>
                </a:ln>
                <a:solidFill>
                  <a:srgbClr val="79B33B">
                    <a:lumMod val="75000"/>
                  </a:srgbClr>
                </a:solidFill>
                <a:effectLst/>
                <a:uLnTx/>
                <a:uFillTx/>
                <a:latin typeface="Microsoft JhengHei UI" panose="020B0604030504040204" pitchFamily="34" charset="-120"/>
                <a:ea typeface="Microsoft JhengHei UI" panose="020B0604030504040204" pitchFamily="34" charset="-120"/>
                <a:cs typeface="+mj-cs"/>
              </a:rPr>
            </a:br>
            <a:r>
              <a:rPr lang="zh-TW" altLang="en-US" sz="6000" dirty="0"/>
              <a:t>帶藝文課本、鉛筆盒和直笛</a:t>
            </a:r>
            <a:endParaRPr lang="en-US" altLang="zh-TW" sz="6000" dirty="0"/>
          </a:p>
          <a:p>
            <a:r>
              <a:rPr lang="zh-TW" altLang="en-US" sz="6000" dirty="0"/>
              <a:t>下課後回教室，排路隊放學</a:t>
            </a:r>
            <a:endParaRPr lang="en-US" altLang="zh-TW" sz="6000" dirty="0"/>
          </a:p>
          <a:p>
            <a:r>
              <a:rPr lang="zh-TW" altLang="en-US" sz="6000" dirty="0">
                <a:solidFill>
                  <a:srgbClr val="79B33B">
                    <a:lumMod val="75000"/>
                  </a:srgbClr>
                </a:solidFill>
                <a:latin typeface="Microsoft JhengHei UI" panose="020B0604030504040204" pitchFamily="34" charset="-120"/>
                <a:ea typeface="Microsoft JhengHei UI" panose="020B0604030504040204" pitchFamily="34" charset="-120"/>
                <a:cs typeface="+mj-cs"/>
              </a:rPr>
              <a:t>請聽廣播進行防疫分流放學</a:t>
            </a:r>
            <a:endParaRPr lang="en-US" altLang="zh-TW" sz="6000" dirty="0"/>
          </a:p>
          <a:p>
            <a:endParaRPr lang="en-US" altLang="zh-TW" sz="6000" dirty="0"/>
          </a:p>
          <a:p>
            <a:endParaRPr lang="en-US" altLang="zh-TW" sz="6000" dirty="0"/>
          </a:p>
          <a:p>
            <a:endParaRPr lang="en-US" altLang="zh-TW" sz="6000" dirty="0"/>
          </a:p>
          <a:p>
            <a:endParaRPr lang="en-US" altLang="zh-TW" sz="6000" dirty="0"/>
          </a:p>
          <a:p>
            <a:endParaRPr lang="zh-TW" altLang="en-US" sz="6000" dirty="0"/>
          </a:p>
        </p:txBody>
      </p:sp>
    </p:spTree>
    <p:extLst>
      <p:ext uri="{BB962C8B-B14F-4D97-AF65-F5344CB8AC3E}">
        <p14:creationId xmlns:p14="http://schemas.microsoft.com/office/powerpoint/2010/main" val="15384671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圖片版面配置區 103">
            <a:extLst>
              <a:ext uri="{FF2B5EF4-FFF2-40B4-BE49-F238E27FC236}">
                <a16:creationId xmlns:a16="http://schemas.microsoft.com/office/drawing/2014/main" id="{2507E3AC-0AAE-4E73-9276-4D8B43D566E7}"/>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a:stretch/>
        </p:blipFill>
        <p:spPr>
          <a:xfrm>
            <a:off x="5074546" y="453006"/>
            <a:ext cx="2200207" cy="6858000"/>
          </a:xfrm>
        </p:spPr>
      </p:pic>
      <p:pic>
        <p:nvPicPr>
          <p:cNvPr id="38" name="圖片版面配置區 37">
            <a:extLst>
              <a:ext uri="{FF2B5EF4-FFF2-40B4-BE49-F238E27FC236}">
                <a16:creationId xmlns:a16="http://schemas.microsoft.com/office/drawing/2014/main" id="{240D4259-822C-48E2-92FE-8EE7DF357CE8}"/>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Lst>
          </a:blip>
          <a:srcRect b="-37639"/>
          <a:stretch/>
        </p:blipFill>
        <p:spPr>
          <a:xfrm>
            <a:off x="7406331" y="452528"/>
            <a:ext cx="2199546" cy="6858000"/>
          </a:xfrm>
        </p:spPr>
      </p:pic>
      <p:pic>
        <p:nvPicPr>
          <p:cNvPr id="26" name="圖片版面配置區 25">
            <a:extLst>
              <a:ext uri="{FF2B5EF4-FFF2-40B4-BE49-F238E27FC236}">
                <a16:creationId xmlns:a16="http://schemas.microsoft.com/office/drawing/2014/main" id="{EC46EA6A-2484-4E2C-99A3-10F0E020481F}"/>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5">
            <a:extLst>
              <a:ext uri="{28A0092B-C50C-407E-A947-70E740481C1C}">
                <a14:useLocalDpi xmlns:a14="http://schemas.microsoft.com/office/drawing/2010/main" val="0"/>
              </a:ext>
            </a:extLst>
          </a:blip>
          <a:srcRect b="-1841"/>
          <a:stretch/>
        </p:blipFill>
        <p:spPr>
          <a:xfrm>
            <a:off x="482600" y="453006"/>
            <a:ext cx="2183926" cy="6858000"/>
          </a:xfrm>
        </p:spPr>
      </p:pic>
      <p:sp>
        <p:nvSpPr>
          <p:cNvPr id="95" name="標題 94" hidden="1">
            <a:extLst>
              <a:ext uri="{FF2B5EF4-FFF2-40B4-BE49-F238E27FC236}">
                <a16:creationId xmlns:a16="http://schemas.microsoft.com/office/drawing/2014/main" id="{E14BD98F-A307-4325-A997-3F1016635540}"/>
              </a:ext>
            </a:extLst>
          </p:cNvPr>
          <p:cNvSpPr>
            <a:spLocks noGrp="1"/>
          </p:cNvSpPr>
          <p:nvPr>
            <p:ph type="title"/>
          </p:nvPr>
        </p:nvSpPr>
        <p:spPr/>
        <p:txBody>
          <a:bodyPr rtlCol="0">
            <a:normAutofit fontScale="90000"/>
          </a:bodyPr>
          <a:lstStyle/>
          <a:p>
            <a:pPr rtl="0"/>
            <a:r>
              <a:rPr lang="zh-TW" altLang="en-US"/>
              <a:t>書籤鳥</a:t>
            </a:r>
          </a:p>
        </p:txBody>
      </p:sp>
      <p:sp>
        <p:nvSpPr>
          <p:cNvPr id="50" name="文字版面配置區 49">
            <a:extLst>
              <a:ext uri="{FF2B5EF4-FFF2-40B4-BE49-F238E27FC236}">
                <a16:creationId xmlns:a16="http://schemas.microsoft.com/office/drawing/2014/main" id="{625BD30C-ACA3-4A2D-8F26-CAFB3A2A2999}"/>
              </a:ext>
            </a:extLst>
          </p:cNvPr>
          <p:cNvSpPr>
            <a:spLocks noGrp="1"/>
          </p:cNvSpPr>
          <p:nvPr>
            <p:ph type="body" sz="quarter" idx="4294967295"/>
          </p:nvPr>
        </p:nvSpPr>
        <p:spPr>
          <a:xfrm>
            <a:off x="5080194" y="5353911"/>
            <a:ext cx="2194560" cy="1965960"/>
          </a:xfrm>
          <a:prstGeom prst="roundRect">
            <a:avLst>
              <a:gd name="adj" fmla="val 0"/>
            </a:avLst>
          </a:prstGeom>
          <a:solidFill>
            <a:schemeClr val="accent3"/>
          </a:solidFill>
        </p:spPr>
        <p:txBody>
          <a:bodyPr rtlCol="0" anchor="ctr">
            <a:normAutofit/>
          </a:bodyPr>
          <a:lstStyle/>
          <a:p>
            <a:pPr marL="0" indent="0" algn="ctr" rtl="0">
              <a:lnSpc>
                <a:spcPct val="100000"/>
              </a:lnSpc>
              <a:buNone/>
            </a:pPr>
            <a:r>
              <a:rPr lang="zh-TW" altLang="en-US" sz="1400" b="1">
                <a:solidFill>
                  <a:schemeClr val="bg1"/>
                </a:solidFill>
              </a:rPr>
              <a:t>今天能讀的書就不要拖到明天再讀。</a:t>
            </a:r>
          </a:p>
          <a:p>
            <a:pPr marL="0" indent="0" algn="ctr" rtl="0">
              <a:lnSpc>
                <a:spcPct val="100000"/>
              </a:lnSpc>
              <a:buNone/>
            </a:pPr>
            <a:r>
              <a:rPr lang="en-US" altLang="zh-TW" sz="1200" b="1">
                <a:solidFill>
                  <a:schemeClr val="bg1"/>
                </a:solidFill>
              </a:rPr>
              <a:t>– </a:t>
            </a:r>
            <a:r>
              <a:rPr lang="zh-TW" altLang="en-US" sz="1200" b="1">
                <a:solidFill>
                  <a:schemeClr val="bg1"/>
                </a:solidFill>
              </a:rPr>
              <a:t>赫爾布魯克</a:t>
            </a:r>
            <a:r>
              <a:rPr lang="en-US" altLang="zh-TW" sz="1200" b="1">
                <a:solidFill>
                  <a:schemeClr val="bg1"/>
                </a:solidFill>
              </a:rPr>
              <a:t>·</a:t>
            </a:r>
            <a:r>
              <a:rPr lang="zh-TW" altLang="en-US" sz="1200" b="1">
                <a:solidFill>
                  <a:schemeClr val="bg1"/>
                </a:solidFill>
              </a:rPr>
              <a:t>傑克遜</a:t>
            </a:r>
          </a:p>
        </p:txBody>
      </p:sp>
      <p:pic>
        <p:nvPicPr>
          <p:cNvPr id="100" name="圖片版面配置區 99">
            <a:extLst>
              <a:ext uri="{FF2B5EF4-FFF2-40B4-BE49-F238E27FC236}">
                <a16:creationId xmlns:a16="http://schemas.microsoft.com/office/drawing/2014/main" id="{E36EC21C-EAC2-4B0F-AD13-D1300B724FB0}"/>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6">
            <a:extLst>
              <a:ext uri="{28A0092B-C50C-407E-A947-70E740481C1C}">
                <a14:useLocalDpi xmlns:a14="http://schemas.microsoft.com/office/drawing/2010/main" val="0"/>
              </a:ext>
            </a:extLst>
          </a:blip>
          <a:srcRect b="-31846"/>
          <a:stretch/>
        </p:blipFill>
        <p:spPr>
          <a:xfrm>
            <a:off x="2782945" y="453005"/>
            <a:ext cx="2188912" cy="6858000"/>
          </a:xfrm>
          <a:solidFill>
            <a:srgbClr val="D65826"/>
          </a:solidFill>
        </p:spPr>
      </p:pic>
      <p:sp>
        <p:nvSpPr>
          <p:cNvPr id="49" name="文字版面配置區 48">
            <a:extLst>
              <a:ext uri="{FF2B5EF4-FFF2-40B4-BE49-F238E27FC236}">
                <a16:creationId xmlns:a16="http://schemas.microsoft.com/office/drawing/2014/main" id="{67E29BDE-F9D6-4D5A-AF1A-907AE59C5CBA}"/>
              </a:ext>
            </a:extLst>
          </p:cNvPr>
          <p:cNvSpPr>
            <a:spLocks noGrp="1"/>
          </p:cNvSpPr>
          <p:nvPr>
            <p:ph type="body" sz="quarter" idx="4294967295"/>
          </p:nvPr>
        </p:nvSpPr>
        <p:spPr>
          <a:xfrm>
            <a:off x="2777297" y="5353911"/>
            <a:ext cx="2194560" cy="1965960"/>
          </a:xfrm>
          <a:solidFill>
            <a:schemeClr val="accent2"/>
          </a:solidFill>
        </p:spPr>
        <p:txBody>
          <a:bodyPr rtlCol="0" anchor="ctr">
            <a:normAutofit/>
          </a:bodyPr>
          <a:lstStyle/>
          <a:p>
            <a:pPr marL="0" indent="0" algn="ctr" rtl="0">
              <a:lnSpc>
                <a:spcPct val="100000"/>
              </a:lnSpc>
              <a:buNone/>
            </a:pPr>
            <a:r>
              <a:rPr lang="zh-TW" altLang="en-US" sz="1400" b="1">
                <a:solidFill>
                  <a:schemeClr val="bg1"/>
                </a:solidFill>
              </a:rPr>
              <a:t>書籍是禮物您可以一次 </a:t>
            </a:r>
          </a:p>
          <a:p>
            <a:pPr marL="0" indent="0" algn="ctr" rtl="0">
              <a:lnSpc>
                <a:spcPct val="100000"/>
              </a:lnSpc>
              <a:spcBef>
                <a:spcPts val="0"/>
              </a:spcBef>
              <a:buNone/>
            </a:pPr>
            <a:r>
              <a:rPr lang="zh-TW" altLang="en-US" sz="1400" b="1">
                <a:solidFill>
                  <a:schemeClr val="bg1"/>
                </a:solidFill>
              </a:rPr>
              <a:t>又一次地閲讀。</a:t>
            </a:r>
          </a:p>
          <a:p>
            <a:pPr marL="0" indent="0" algn="ctr" rtl="0">
              <a:lnSpc>
                <a:spcPct val="100000"/>
              </a:lnSpc>
              <a:buNone/>
            </a:pPr>
            <a:r>
              <a:rPr lang="en-US" altLang="zh-TW" sz="1200" b="1">
                <a:solidFill>
                  <a:schemeClr val="bg1"/>
                </a:solidFill>
              </a:rPr>
              <a:t>– </a:t>
            </a:r>
            <a:r>
              <a:rPr lang="zh-TW" altLang="en-US" sz="1200" b="1">
                <a:solidFill>
                  <a:schemeClr val="bg1"/>
                </a:solidFill>
              </a:rPr>
              <a:t>加里森</a:t>
            </a:r>
            <a:r>
              <a:rPr lang="en-US" altLang="zh-TW" sz="1200" b="1">
                <a:solidFill>
                  <a:schemeClr val="bg1"/>
                </a:solidFill>
              </a:rPr>
              <a:t>·</a:t>
            </a:r>
            <a:r>
              <a:rPr lang="zh-TW" altLang="en-US" sz="1200" b="1">
                <a:solidFill>
                  <a:schemeClr val="bg1"/>
                </a:solidFill>
              </a:rPr>
              <a:t>凱勒</a:t>
            </a:r>
          </a:p>
        </p:txBody>
      </p:sp>
      <p:sp>
        <p:nvSpPr>
          <p:cNvPr id="52" name="文字版面配置區 51">
            <a:extLst>
              <a:ext uri="{FF2B5EF4-FFF2-40B4-BE49-F238E27FC236}">
                <a16:creationId xmlns:a16="http://schemas.microsoft.com/office/drawing/2014/main" id="{972862D9-A40B-468D-85B5-7EDE6D818F1E}"/>
              </a:ext>
            </a:extLst>
          </p:cNvPr>
          <p:cNvSpPr>
            <a:spLocks noGrp="1"/>
          </p:cNvSpPr>
          <p:nvPr>
            <p:ph type="body" sz="quarter" idx="4294967295"/>
          </p:nvPr>
        </p:nvSpPr>
        <p:spPr>
          <a:xfrm>
            <a:off x="7406331" y="5353911"/>
            <a:ext cx="2194560" cy="1965960"/>
          </a:xfrm>
          <a:solidFill>
            <a:schemeClr val="tx2"/>
          </a:solidFill>
        </p:spPr>
        <p:txBody>
          <a:bodyPr rtlCol="0" anchor="ctr">
            <a:normAutofit/>
          </a:bodyPr>
          <a:lstStyle/>
          <a:p>
            <a:pPr marL="0" indent="0" algn="ctr" rtl="0">
              <a:lnSpc>
                <a:spcPct val="100000"/>
              </a:lnSpc>
              <a:buNone/>
            </a:pPr>
            <a:r>
              <a:rPr lang="zh-TW" altLang="en-US" sz="1400" b="1">
                <a:solidFill>
                  <a:schemeClr val="bg1"/>
                </a:solidFill>
              </a:rPr>
              <a:t>對我而言，讀書就像是 </a:t>
            </a:r>
          </a:p>
          <a:p>
            <a:pPr marL="0" indent="0" algn="ctr" rtl="0">
              <a:lnSpc>
                <a:spcPct val="100000"/>
              </a:lnSpc>
              <a:spcBef>
                <a:spcPts val="0"/>
              </a:spcBef>
              <a:buNone/>
            </a:pPr>
            <a:r>
              <a:rPr lang="zh-TW" altLang="en-US" sz="1400" b="1">
                <a:solidFill>
                  <a:schemeClr val="bg1"/>
                </a:solidFill>
              </a:rPr>
              <a:t>與老友相聚。</a:t>
            </a:r>
          </a:p>
          <a:p>
            <a:pPr marL="0" indent="0" algn="ctr" rtl="0">
              <a:lnSpc>
                <a:spcPct val="100000"/>
              </a:lnSpc>
              <a:buNone/>
            </a:pPr>
            <a:r>
              <a:rPr lang="en-US" altLang="zh-TW" sz="1200" b="1">
                <a:solidFill>
                  <a:schemeClr val="bg1"/>
                </a:solidFill>
              </a:rPr>
              <a:t>– </a:t>
            </a:r>
            <a:r>
              <a:rPr lang="zh-TW" altLang="en-US" sz="1200" b="1">
                <a:solidFill>
                  <a:schemeClr val="bg1"/>
                </a:solidFill>
              </a:rPr>
              <a:t>蓋瑞・伯森</a:t>
            </a:r>
          </a:p>
        </p:txBody>
      </p:sp>
      <p:sp>
        <p:nvSpPr>
          <p:cNvPr id="51" name="文字版面配置區 50">
            <a:extLst>
              <a:ext uri="{FF2B5EF4-FFF2-40B4-BE49-F238E27FC236}">
                <a16:creationId xmlns:a16="http://schemas.microsoft.com/office/drawing/2014/main" id="{81B2C756-7D66-4032-A38C-C10D9A24EEDB}"/>
              </a:ext>
            </a:extLst>
          </p:cNvPr>
          <p:cNvSpPr>
            <a:spLocks noGrp="1"/>
          </p:cNvSpPr>
          <p:nvPr>
            <p:ph type="body" sz="quarter" idx="4294967295"/>
          </p:nvPr>
        </p:nvSpPr>
        <p:spPr>
          <a:xfrm>
            <a:off x="482600" y="5353911"/>
            <a:ext cx="2194560" cy="1965960"/>
          </a:xfrm>
          <a:solidFill>
            <a:schemeClr val="accent6"/>
          </a:solidFill>
        </p:spPr>
        <p:txBody>
          <a:bodyPr rtlCol="0" anchor="ctr">
            <a:normAutofit/>
          </a:bodyPr>
          <a:lstStyle/>
          <a:p>
            <a:pPr marL="0" indent="0" algn="ctr" rtl="0">
              <a:lnSpc>
                <a:spcPct val="100000"/>
              </a:lnSpc>
              <a:buNone/>
            </a:pPr>
            <a:r>
              <a:rPr lang="zh-TW" altLang="en-US" sz="1400" b="1">
                <a:solidFill>
                  <a:schemeClr val="bg1"/>
                </a:solidFill>
              </a:rPr>
              <a:t>一旦您學會閱讀，您將永遠自由。</a:t>
            </a:r>
          </a:p>
          <a:p>
            <a:pPr marL="0" indent="0" algn="ctr" rtl="0">
              <a:lnSpc>
                <a:spcPct val="100000"/>
              </a:lnSpc>
              <a:buNone/>
            </a:pPr>
            <a:r>
              <a:rPr lang="en-US" altLang="zh-TW" sz="1200" b="1">
                <a:solidFill>
                  <a:schemeClr val="bg1"/>
                </a:solidFill>
              </a:rPr>
              <a:t>– </a:t>
            </a:r>
            <a:r>
              <a:rPr lang="zh-TW" altLang="en-US" sz="1200" b="1">
                <a:solidFill>
                  <a:schemeClr val="bg1"/>
                </a:solidFill>
              </a:rPr>
              <a:t>弗雷德里克</a:t>
            </a:r>
            <a:r>
              <a:rPr lang="en-US" altLang="zh-TW" sz="1200" b="1">
                <a:solidFill>
                  <a:schemeClr val="bg1"/>
                </a:solidFill>
              </a:rPr>
              <a:t>·</a:t>
            </a:r>
            <a:r>
              <a:rPr lang="zh-TW" altLang="en-US" sz="1200" b="1">
                <a:solidFill>
                  <a:schemeClr val="bg1"/>
                </a:solidFill>
              </a:rPr>
              <a:t>道格拉斯</a:t>
            </a:r>
          </a:p>
        </p:txBody>
      </p:sp>
    </p:spTree>
    <p:extLst>
      <p:ext uri="{BB962C8B-B14F-4D97-AF65-F5344CB8AC3E}">
        <p14:creationId xmlns:p14="http://schemas.microsoft.com/office/powerpoint/2010/main" val="66662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5363D3-2349-4425-ABA8-A8D072A34198}"/>
              </a:ext>
            </a:extLst>
          </p:cNvPr>
          <p:cNvSpPr>
            <a:spLocks noGrp="1"/>
          </p:cNvSpPr>
          <p:nvPr>
            <p:ph type="ctrTitle"/>
          </p:nvPr>
        </p:nvSpPr>
        <p:spPr>
          <a:xfrm>
            <a:off x="0" y="1"/>
            <a:ext cx="10058400" cy="7772400"/>
          </a:xfrm>
        </p:spPr>
        <p:txBody>
          <a:bodyPr>
            <a:noAutofit/>
          </a:bodyPr>
          <a:lstStyle/>
          <a:p>
            <a:pPr algn="l"/>
            <a:r>
              <a:rPr lang="en-US" altLang="zh-TW" sz="4400" b="0" i="0" dirty="0">
                <a:solidFill>
                  <a:srgbClr val="00B050"/>
                </a:solidFill>
                <a:effectLst/>
                <a:latin typeface="Arial" panose="020B0604020202020204" pitchFamily="34" charset="0"/>
              </a:rPr>
              <a:t>The government in China is planning to do something about this.</a:t>
            </a:r>
            <a:br>
              <a:rPr lang="en-US" altLang="zh-TW" sz="4400" dirty="0">
                <a:solidFill>
                  <a:srgbClr val="00B050"/>
                </a:solidFill>
              </a:rPr>
            </a:br>
            <a:br>
              <a:rPr lang="en-US" altLang="zh-TW" sz="4400" dirty="0"/>
            </a:br>
            <a:r>
              <a:rPr lang="en-US" altLang="zh-TW" sz="4400" b="0" i="0" dirty="0">
                <a:solidFill>
                  <a:srgbClr val="444444"/>
                </a:solidFill>
                <a:effectLst/>
                <a:latin typeface="Arial" panose="020B0604020202020204" pitchFamily="34" charset="0"/>
              </a:rPr>
              <a:t>They are going to </a:t>
            </a:r>
            <a:r>
              <a:rPr lang="en-US" altLang="zh-TW" sz="4400" b="0" i="0" dirty="0">
                <a:solidFill>
                  <a:srgbClr val="444444"/>
                </a:solidFill>
                <a:effectLst/>
                <a:highlight>
                  <a:srgbClr val="FFFF00"/>
                </a:highlight>
                <a:latin typeface="Arial" panose="020B0604020202020204" pitchFamily="34" charset="0"/>
              </a:rPr>
              <a:t>stop</a:t>
            </a:r>
            <a:r>
              <a:rPr lang="en-US" altLang="zh-TW" sz="4400" b="0" i="0" dirty="0">
                <a:solidFill>
                  <a:srgbClr val="444444"/>
                </a:solidFill>
                <a:effectLst/>
                <a:latin typeface="Arial" panose="020B0604020202020204" pitchFamily="34" charset="0"/>
              </a:rPr>
              <a:t> kids who are younger than 18 years old </a:t>
            </a:r>
            <a:r>
              <a:rPr lang="en-US" altLang="zh-TW" sz="4400" b="0" i="0" dirty="0">
                <a:solidFill>
                  <a:srgbClr val="444444"/>
                </a:solidFill>
                <a:effectLst/>
                <a:highlight>
                  <a:srgbClr val="FFFF00"/>
                </a:highlight>
                <a:latin typeface="Arial" panose="020B0604020202020204" pitchFamily="34" charset="0"/>
              </a:rPr>
              <a:t>from</a:t>
            </a:r>
            <a:r>
              <a:rPr lang="en-US" altLang="zh-TW" sz="4400" b="0" i="0" dirty="0">
                <a:solidFill>
                  <a:srgbClr val="444444"/>
                </a:solidFill>
                <a:effectLst/>
                <a:latin typeface="Arial" panose="020B0604020202020204" pitchFamily="34" charset="0"/>
              </a:rPr>
              <a:t> playing</a:t>
            </a:r>
            <a:br>
              <a:rPr lang="en-US" altLang="zh-TW" sz="4400" dirty="0"/>
            </a:br>
            <a:r>
              <a:rPr lang="en-US" altLang="zh-TW" sz="4400" b="0" i="0" dirty="0">
                <a:solidFill>
                  <a:srgbClr val="444444"/>
                </a:solidFill>
                <a:effectLst/>
                <a:latin typeface="Arial" panose="020B0604020202020204" pitchFamily="34" charset="0"/>
              </a:rPr>
              <a:t>video games on weekdays. Weekdays are Mondays through Fridays.</a:t>
            </a:r>
            <a:br>
              <a:rPr lang="en-US" altLang="zh-TW" sz="4400" dirty="0"/>
            </a:br>
            <a:r>
              <a:rPr lang="en-US" altLang="zh-TW" sz="4000" b="0" i="0" dirty="0">
                <a:solidFill>
                  <a:srgbClr val="444444"/>
                </a:solidFill>
                <a:effectLst/>
                <a:latin typeface="Arial" panose="020B0604020202020204" pitchFamily="34" charset="0"/>
              </a:rPr>
              <a:t>18</a:t>
            </a:r>
            <a:r>
              <a:rPr lang="zh-TW" altLang="en-US" sz="4000" b="0" i="0" dirty="0">
                <a:solidFill>
                  <a:srgbClr val="444444"/>
                </a:solidFill>
                <a:effectLst/>
                <a:latin typeface="Arial" panose="020B0604020202020204" pitchFamily="34" charset="0"/>
              </a:rPr>
              <a:t>歲以下的人，星期一到星期五不能打電動。</a:t>
            </a:r>
            <a:br>
              <a:rPr lang="en-US" altLang="zh-TW" sz="4000" b="0" i="0" dirty="0">
                <a:solidFill>
                  <a:srgbClr val="444444"/>
                </a:solidFill>
                <a:effectLst/>
                <a:latin typeface="Arial" panose="020B0604020202020204" pitchFamily="34" charset="0"/>
              </a:rPr>
            </a:br>
            <a:br>
              <a:rPr lang="zh-TW" altLang="en-US" sz="4000" dirty="0">
                <a:solidFill>
                  <a:srgbClr val="002060"/>
                </a:solidFill>
              </a:rPr>
            </a:br>
            <a:r>
              <a:rPr lang="en-US" altLang="zh-TW" sz="4000" b="0" i="0" dirty="0">
                <a:solidFill>
                  <a:srgbClr val="002060"/>
                </a:solidFill>
                <a:effectLst/>
                <a:latin typeface="Arial" panose="020B0604020202020204" pitchFamily="34" charset="0"/>
              </a:rPr>
              <a:t>Kids can play video games on the weekends, but only for three hours.</a:t>
            </a:r>
            <a:br>
              <a:rPr lang="en-US" altLang="zh-TW" sz="4000" dirty="0">
                <a:solidFill>
                  <a:srgbClr val="002060"/>
                </a:solidFill>
              </a:rPr>
            </a:br>
            <a:r>
              <a:rPr lang="zh-TW" altLang="en-US" sz="4000" b="0" i="0" dirty="0">
                <a:solidFill>
                  <a:srgbClr val="002060"/>
                </a:solidFill>
                <a:effectLst/>
                <a:latin typeface="Arial" panose="020B0604020202020204" pitchFamily="34" charset="0"/>
              </a:rPr>
              <a:t>到了週末小孩可以玩，但只能打三個小時。</a:t>
            </a:r>
            <a:endParaRPr lang="zh-TW" altLang="en-US" sz="4000" dirty="0">
              <a:solidFill>
                <a:srgbClr val="002060"/>
              </a:solidFill>
            </a:endParaRPr>
          </a:p>
        </p:txBody>
      </p:sp>
    </p:spTree>
    <p:extLst>
      <p:ext uri="{BB962C8B-B14F-4D97-AF65-F5344CB8AC3E}">
        <p14:creationId xmlns:p14="http://schemas.microsoft.com/office/powerpoint/2010/main" val="153232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8B5738-FFDF-4611-8C03-049F69C5ED29}"/>
              </a:ext>
            </a:extLst>
          </p:cNvPr>
          <p:cNvSpPr>
            <a:spLocks noGrp="1"/>
          </p:cNvSpPr>
          <p:nvPr>
            <p:ph type="ctrTitle"/>
          </p:nvPr>
        </p:nvSpPr>
        <p:spPr>
          <a:xfrm>
            <a:off x="0" y="0"/>
            <a:ext cx="10058400" cy="7772400"/>
          </a:xfrm>
        </p:spPr>
        <p:txBody>
          <a:bodyPr>
            <a:noAutofit/>
          </a:bodyPr>
          <a:lstStyle/>
          <a:p>
            <a:pPr algn="l"/>
            <a:r>
              <a:rPr lang="en-US" altLang="zh-TW" sz="4400" b="0" i="0" dirty="0">
                <a:solidFill>
                  <a:srgbClr val="7030A0"/>
                </a:solidFill>
                <a:effectLst/>
                <a:latin typeface="Arial" panose="020B0604020202020204" pitchFamily="34" charset="0"/>
              </a:rPr>
              <a:t>I don't think anything like that will happen in Taiwan…</a:t>
            </a:r>
            <a:br>
              <a:rPr lang="en-US" altLang="zh-TW" sz="4400" dirty="0">
                <a:solidFill>
                  <a:srgbClr val="7030A0"/>
                </a:solidFill>
              </a:rPr>
            </a:br>
            <a:r>
              <a:rPr lang="zh-TW" altLang="en-US" sz="4400" b="0" i="0" dirty="0">
                <a:solidFill>
                  <a:srgbClr val="7030A0"/>
                </a:solidFill>
                <a:effectLst/>
                <a:latin typeface="Arial" panose="020B0604020202020204" pitchFamily="34" charset="0"/>
              </a:rPr>
              <a:t>台灣應該不會發生這種事情。</a:t>
            </a:r>
            <a:br>
              <a:rPr lang="zh-TW" altLang="en-US" sz="2400" dirty="0">
                <a:solidFill>
                  <a:srgbClr val="7030A0"/>
                </a:solidFill>
              </a:rPr>
            </a:br>
            <a:br>
              <a:rPr lang="zh-TW" altLang="en-US" sz="3200" dirty="0"/>
            </a:br>
            <a:r>
              <a:rPr lang="en-US" altLang="zh-TW" sz="4400" b="0" i="0" dirty="0">
                <a:solidFill>
                  <a:srgbClr val="444444"/>
                </a:solidFill>
                <a:effectLst/>
                <a:latin typeface="Arial" panose="020B0604020202020204" pitchFamily="34" charset="0"/>
              </a:rPr>
              <a:t>But we should really try to </a:t>
            </a:r>
            <a:r>
              <a:rPr lang="en-US" altLang="zh-TW" sz="4400" b="0" i="0" dirty="0">
                <a:solidFill>
                  <a:srgbClr val="FF0000"/>
                </a:solidFill>
                <a:effectLst/>
                <a:highlight>
                  <a:srgbClr val="FFFF00"/>
                </a:highlight>
                <a:latin typeface="Arial" panose="020B0604020202020204" pitchFamily="34" charset="0"/>
              </a:rPr>
              <a:t>control ourselves</a:t>
            </a:r>
            <a:r>
              <a:rPr lang="en-US" altLang="zh-TW" sz="4400" b="0" i="0" dirty="0">
                <a:solidFill>
                  <a:srgbClr val="444444"/>
                </a:solidFill>
                <a:effectLst/>
                <a:latin typeface="Arial" panose="020B0604020202020204" pitchFamily="34" charset="0"/>
              </a:rPr>
              <a:t>… don't be like me and forget</a:t>
            </a:r>
            <a:br>
              <a:rPr lang="en-US" altLang="zh-TW" sz="4400" dirty="0"/>
            </a:br>
            <a:r>
              <a:rPr lang="en-US" altLang="zh-TW" sz="4400" b="0" i="0" dirty="0">
                <a:solidFill>
                  <a:srgbClr val="444444"/>
                </a:solidFill>
                <a:effectLst/>
                <a:latin typeface="Arial" panose="020B0604020202020204" pitchFamily="34" charset="0"/>
              </a:rPr>
              <a:t>to go to sleep. </a:t>
            </a:r>
            <a:r>
              <a:rPr lang="zh-TW" altLang="en-US" sz="4400" b="0" i="0" dirty="0">
                <a:solidFill>
                  <a:srgbClr val="444444"/>
                </a:solidFill>
                <a:effectLst/>
                <a:latin typeface="Arial" panose="020B0604020202020204" pitchFamily="34" charset="0"/>
              </a:rPr>
              <a:t>要去上班了，我完蛋了。</a:t>
            </a:r>
            <a:br>
              <a:rPr lang="en-US" altLang="zh-TW" sz="4400" b="0" i="0" dirty="0">
                <a:solidFill>
                  <a:srgbClr val="444444"/>
                </a:solidFill>
                <a:effectLst/>
                <a:latin typeface="Arial" panose="020B0604020202020204" pitchFamily="34" charset="0"/>
              </a:rPr>
            </a:br>
            <a:br>
              <a:rPr lang="en-US" altLang="zh-TW" sz="3600" dirty="0"/>
            </a:br>
            <a:r>
              <a:rPr lang="zh-TW" altLang="en-US" sz="4400" b="0" i="0" dirty="0">
                <a:solidFill>
                  <a:srgbClr val="444444"/>
                </a:solidFill>
                <a:effectLst/>
                <a:latin typeface="Arial" panose="020B0604020202020204" pitchFamily="34" charset="0"/>
              </a:rPr>
              <a:t>兒童打電動太入迷怎麼辦</a:t>
            </a:r>
            <a:r>
              <a:rPr lang="en-US" altLang="zh-TW" sz="4400" b="0" i="0" dirty="0">
                <a:solidFill>
                  <a:srgbClr val="444444"/>
                </a:solidFill>
                <a:effectLst/>
                <a:latin typeface="Arial" panose="020B0604020202020204" pitchFamily="34" charset="0"/>
              </a:rPr>
              <a:t>?</a:t>
            </a:r>
            <a:br>
              <a:rPr lang="en-US" altLang="zh-TW" sz="4400" b="0" i="0" dirty="0">
                <a:solidFill>
                  <a:srgbClr val="444444"/>
                </a:solidFill>
                <a:effectLst/>
                <a:latin typeface="Arial" panose="020B0604020202020204" pitchFamily="34" charset="0"/>
              </a:rPr>
            </a:br>
            <a:r>
              <a:rPr lang="zh-TW" altLang="en-US" sz="4400" b="0" i="0" dirty="0">
                <a:solidFill>
                  <a:srgbClr val="444444"/>
                </a:solidFill>
                <a:effectLst/>
                <a:latin typeface="Arial" panose="020B0604020202020204" pitchFamily="34" charset="0"/>
              </a:rPr>
              <a:t>中國的做法是規定只有週末才能玩。</a:t>
            </a:r>
            <a:br>
              <a:rPr lang="en-US" altLang="zh-TW" sz="4400" b="0" i="0" dirty="0">
                <a:solidFill>
                  <a:srgbClr val="444444"/>
                </a:solidFill>
                <a:effectLst/>
                <a:latin typeface="Arial" panose="020B0604020202020204" pitchFamily="34" charset="0"/>
              </a:rPr>
            </a:br>
            <a:endParaRPr lang="zh-TW" altLang="en-US" sz="3600" dirty="0"/>
          </a:p>
        </p:txBody>
      </p:sp>
    </p:spTree>
    <p:extLst>
      <p:ext uri="{BB962C8B-B14F-4D97-AF65-F5344CB8AC3E}">
        <p14:creationId xmlns:p14="http://schemas.microsoft.com/office/powerpoint/2010/main" val="317393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18F690-2988-49AD-A180-31B199C8F68E}"/>
              </a:ext>
            </a:extLst>
          </p:cNvPr>
          <p:cNvSpPr>
            <a:spLocks noGrp="1"/>
          </p:cNvSpPr>
          <p:nvPr>
            <p:ph type="ctrTitle"/>
          </p:nvPr>
        </p:nvSpPr>
        <p:spPr>
          <a:xfrm>
            <a:off x="0" y="1"/>
            <a:ext cx="10058400" cy="7772400"/>
          </a:xfrm>
        </p:spPr>
        <p:txBody>
          <a:bodyPr>
            <a:noAutofit/>
          </a:bodyPr>
          <a:lstStyle/>
          <a:p>
            <a:pPr algn="l"/>
            <a:r>
              <a:rPr lang="en-US" altLang="zh-TW" sz="4400" dirty="0">
                <a:solidFill>
                  <a:srgbClr val="444444"/>
                </a:solidFill>
                <a:latin typeface="Arial" panose="020B0604020202020204" pitchFamily="34" charset="0"/>
              </a:rPr>
              <a:t>Vocabulary</a:t>
            </a:r>
            <a:br>
              <a:rPr lang="en-US" altLang="zh-TW" sz="2400" dirty="0">
                <a:solidFill>
                  <a:srgbClr val="444444"/>
                </a:solidFill>
                <a:latin typeface="Arial" panose="020B0604020202020204" pitchFamily="34" charset="0"/>
              </a:rPr>
            </a:br>
            <a:br>
              <a:rPr lang="en-US" altLang="zh-TW" sz="2400" dirty="0">
                <a:solidFill>
                  <a:srgbClr val="444444"/>
                </a:solidFill>
                <a:latin typeface="Arial" panose="020B0604020202020204" pitchFamily="34" charset="0"/>
              </a:rPr>
            </a:br>
            <a:r>
              <a:rPr lang="en-US" altLang="zh-TW" sz="4400" b="0" i="0" dirty="0">
                <a:solidFill>
                  <a:srgbClr val="FF0000"/>
                </a:solidFill>
                <a:effectLst/>
                <a:highlight>
                  <a:srgbClr val="FFFF00"/>
                </a:highlight>
                <a:latin typeface="Arial" panose="020B0604020202020204" pitchFamily="34" charset="0"/>
              </a:rPr>
              <a:t>1. Weekend </a:t>
            </a:r>
            <a:r>
              <a:rPr lang="zh-TW" altLang="en-US" sz="4400" b="0" i="0" dirty="0">
                <a:solidFill>
                  <a:srgbClr val="FF0000"/>
                </a:solidFill>
                <a:effectLst/>
                <a:highlight>
                  <a:srgbClr val="FFFF00"/>
                </a:highlight>
                <a:latin typeface="Arial" panose="020B0604020202020204" pitchFamily="34" charset="0"/>
              </a:rPr>
              <a:t>週末。</a:t>
            </a:r>
            <a:br>
              <a:rPr lang="zh-TW" altLang="en-US" sz="4400" dirty="0"/>
            </a:br>
            <a:r>
              <a:rPr lang="en-US" altLang="zh-TW" sz="4400" b="0" i="0" dirty="0">
                <a:solidFill>
                  <a:srgbClr val="444444"/>
                </a:solidFill>
                <a:effectLst/>
                <a:latin typeface="Arial" panose="020B0604020202020204" pitchFamily="34" charset="0"/>
              </a:rPr>
              <a:t>Weekends are my favorite time! </a:t>
            </a:r>
            <a:r>
              <a:rPr lang="zh-TW" altLang="en-US" sz="4400" b="0" i="0" dirty="0">
                <a:solidFill>
                  <a:srgbClr val="444444"/>
                </a:solidFill>
                <a:effectLst/>
                <a:latin typeface="Arial" panose="020B0604020202020204" pitchFamily="34" charset="0"/>
              </a:rPr>
              <a:t>週末是我最喜歡的時間。</a:t>
            </a:r>
            <a:br>
              <a:rPr lang="zh-TW" altLang="en-US" sz="4400" dirty="0"/>
            </a:br>
            <a:r>
              <a:rPr lang="en-US" altLang="zh-TW" sz="4400" b="0" i="0" dirty="0">
                <a:solidFill>
                  <a:srgbClr val="444444"/>
                </a:solidFill>
                <a:effectLst/>
                <a:latin typeface="Arial" panose="020B0604020202020204" pitchFamily="34" charset="0"/>
              </a:rPr>
              <a:t>They are not mine. I prefer weekdays. </a:t>
            </a:r>
            <a:br>
              <a:rPr lang="en-US" altLang="zh-TW" sz="4400" b="0" i="0" dirty="0">
                <a:solidFill>
                  <a:srgbClr val="444444"/>
                </a:solidFill>
                <a:effectLst/>
                <a:latin typeface="Arial" panose="020B0604020202020204" pitchFamily="34" charset="0"/>
              </a:rPr>
            </a:br>
            <a:r>
              <a:rPr lang="zh-TW" altLang="en-US" sz="4400" b="0" i="0" dirty="0">
                <a:solidFill>
                  <a:srgbClr val="444444"/>
                </a:solidFill>
                <a:effectLst/>
                <a:latin typeface="Arial" panose="020B0604020202020204" pitchFamily="34" charset="0"/>
              </a:rPr>
              <a:t>對我來說不是。我比較喜歡平日。</a:t>
            </a:r>
            <a:br>
              <a:rPr lang="en-US" altLang="zh-TW" sz="2800" b="0" i="0" dirty="0">
                <a:solidFill>
                  <a:srgbClr val="444444"/>
                </a:solidFill>
                <a:effectLst/>
                <a:latin typeface="Arial" panose="020B0604020202020204" pitchFamily="34" charset="0"/>
              </a:rPr>
            </a:br>
            <a:br>
              <a:rPr lang="en-US" altLang="zh-TW" sz="2800" b="0" i="0" dirty="0">
                <a:solidFill>
                  <a:srgbClr val="444444"/>
                </a:solidFill>
                <a:effectLst/>
                <a:latin typeface="Arial" panose="020B0604020202020204" pitchFamily="34" charset="0"/>
              </a:rPr>
            </a:br>
            <a:r>
              <a:rPr lang="en-US" altLang="zh-TW" sz="4400" dirty="0">
                <a:solidFill>
                  <a:srgbClr val="FF0000"/>
                </a:solidFill>
                <a:highlight>
                  <a:srgbClr val="FFFF00"/>
                </a:highlight>
                <a:latin typeface="Arial" panose="020B0604020202020204" pitchFamily="34" charset="0"/>
              </a:rPr>
              <a:t>2. Weekday </a:t>
            </a:r>
            <a:r>
              <a:rPr lang="zh-TW" altLang="en-US" sz="4400" dirty="0">
                <a:solidFill>
                  <a:srgbClr val="FF0000"/>
                </a:solidFill>
                <a:highlight>
                  <a:srgbClr val="FFFF00"/>
                </a:highlight>
                <a:latin typeface="Arial" panose="020B0604020202020204" pitchFamily="34" charset="0"/>
              </a:rPr>
              <a:t>平日。</a:t>
            </a:r>
            <a:br>
              <a:rPr lang="zh-TW" altLang="en-US" sz="4400" dirty="0">
                <a:solidFill>
                  <a:srgbClr val="FF0000"/>
                </a:solidFill>
                <a:highlight>
                  <a:srgbClr val="FFFF00"/>
                </a:highlight>
                <a:latin typeface="Arial" panose="020B0604020202020204" pitchFamily="34" charset="0"/>
              </a:rPr>
            </a:br>
            <a:r>
              <a:rPr lang="en-US" altLang="zh-TW" sz="4400" b="0" i="0" dirty="0">
                <a:solidFill>
                  <a:srgbClr val="444444"/>
                </a:solidFill>
                <a:effectLst/>
                <a:latin typeface="Arial" panose="020B0604020202020204" pitchFamily="34" charset="0"/>
              </a:rPr>
              <a:t>I have too much housework to do on the weekend. </a:t>
            </a:r>
            <a:r>
              <a:rPr lang="zh-TW" altLang="en-US" sz="4400" b="0" i="0" dirty="0">
                <a:solidFill>
                  <a:srgbClr val="444444"/>
                </a:solidFill>
                <a:effectLst/>
                <a:latin typeface="Arial" panose="020B0604020202020204" pitchFamily="34" charset="0"/>
              </a:rPr>
              <a:t>我週末有太多家事要做。</a:t>
            </a:r>
            <a:br>
              <a:rPr lang="zh-TW" altLang="en-US" sz="4400" dirty="0"/>
            </a:br>
            <a:r>
              <a:rPr lang="en-US" altLang="zh-TW" sz="4400" b="0" i="0" dirty="0">
                <a:solidFill>
                  <a:srgbClr val="444444"/>
                </a:solidFill>
                <a:effectLst/>
                <a:latin typeface="Arial" panose="020B0604020202020204" pitchFamily="34" charset="0"/>
              </a:rPr>
              <a:t>Maybe you should do some of it on weekdays. </a:t>
            </a:r>
            <a:r>
              <a:rPr lang="zh-TW" altLang="en-US" sz="4400" b="0" i="0" dirty="0">
                <a:solidFill>
                  <a:srgbClr val="444444"/>
                </a:solidFill>
                <a:effectLst/>
                <a:latin typeface="Arial" panose="020B0604020202020204" pitchFamily="34" charset="0"/>
              </a:rPr>
              <a:t>也許你應該在平日做一些。</a:t>
            </a:r>
            <a:endParaRPr lang="zh-TW" altLang="en-US" sz="4400" dirty="0"/>
          </a:p>
        </p:txBody>
      </p:sp>
    </p:spTree>
    <p:extLst>
      <p:ext uri="{BB962C8B-B14F-4D97-AF65-F5344CB8AC3E}">
        <p14:creationId xmlns:p14="http://schemas.microsoft.com/office/powerpoint/2010/main" val="299984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18F690-2988-49AD-A180-31B199C8F68E}"/>
              </a:ext>
            </a:extLst>
          </p:cNvPr>
          <p:cNvSpPr>
            <a:spLocks noGrp="1"/>
          </p:cNvSpPr>
          <p:nvPr>
            <p:ph type="ctrTitle"/>
          </p:nvPr>
        </p:nvSpPr>
        <p:spPr>
          <a:xfrm>
            <a:off x="-70338" y="1272011"/>
            <a:ext cx="10128738" cy="6500389"/>
          </a:xfrm>
        </p:spPr>
        <p:txBody>
          <a:bodyPr>
            <a:noAutofit/>
          </a:bodyPr>
          <a:lstStyle/>
          <a:p>
            <a:pPr algn="l"/>
            <a:r>
              <a:rPr lang="en-US" altLang="zh-TW" sz="4400" dirty="0">
                <a:solidFill>
                  <a:srgbClr val="FF0000"/>
                </a:solidFill>
                <a:highlight>
                  <a:srgbClr val="FFFF00"/>
                </a:highlight>
                <a:latin typeface="Arial" panose="020B0604020202020204" pitchFamily="34" charset="0"/>
              </a:rPr>
              <a:t>3. A lot of </a:t>
            </a:r>
            <a:r>
              <a:rPr lang="zh-TW" altLang="en-US" sz="4400" dirty="0">
                <a:solidFill>
                  <a:srgbClr val="FF0000"/>
                </a:solidFill>
                <a:highlight>
                  <a:srgbClr val="FFFF00"/>
                </a:highlight>
                <a:latin typeface="Arial" panose="020B0604020202020204" pitchFamily="34" charset="0"/>
              </a:rPr>
              <a:t>許多。</a:t>
            </a:r>
            <a:br>
              <a:rPr lang="zh-TW" altLang="en-US" sz="4400" dirty="0"/>
            </a:br>
            <a:r>
              <a:rPr lang="en-US" altLang="zh-TW" sz="4400" b="0" i="0" dirty="0">
                <a:solidFill>
                  <a:srgbClr val="444444"/>
                </a:solidFill>
                <a:effectLst/>
                <a:latin typeface="Arial" panose="020B0604020202020204" pitchFamily="34" charset="0"/>
              </a:rPr>
              <a:t>A lot of students go to </a:t>
            </a:r>
            <a:r>
              <a:rPr lang="en-US" altLang="zh-TW" sz="4400" b="0" i="0" dirty="0">
                <a:solidFill>
                  <a:srgbClr val="00B0F0"/>
                </a:solidFill>
                <a:effectLst/>
                <a:highlight>
                  <a:srgbClr val="FFFF00"/>
                </a:highlight>
                <a:latin typeface="Arial" panose="020B0604020202020204" pitchFamily="34" charset="0"/>
              </a:rPr>
              <a:t>cram schools </a:t>
            </a:r>
            <a:r>
              <a:rPr lang="en-US" altLang="zh-TW" sz="4400" b="0" i="0" dirty="0">
                <a:solidFill>
                  <a:srgbClr val="444444"/>
                </a:solidFill>
                <a:effectLst/>
                <a:latin typeface="Arial" panose="020B0604020202020204" pitchFamily="34" charset="0"/>
              </a:rPr>
              <a:t>on the weekend. </a:t>
            </a:r>
            <a:r>
              <a:rPr lang="zh-TW" altLang="en-US" sz="4400" b="0" i="0" dirty="0">
                <a:solidFill>
                  <a:srgbClr val="444444"/>
                </a:solidFill>
                <a:effectLst/>
                <a:latin typeface="Arial" panose="020B0604020202020204" pitchFamily="34" charset="0"/>
              </a:rPr>
              <a:t>很多學生週末去補習班。</a:t>
            </a:r>
            <a:br>
              <a:rPr lang="zh-TW" altLang="en-US" sz="4400" dirty="0"/>
            </a:br>
            <a:r>
              <a:rPr lang="en-US" altLang="zh-TW" sz="4400" b="0" i="0" dirty="0">
                <a:solidFill>
                  <a:srgbClr val="444444"/>
                </a:solidFill>
                <a:effectLst/>
                <a:latin typeface="Arial" panose="020B0604020202020204" pitchFamily="34" charset="0"/>
              </a:rPr>
              <a:t>I don‘t. I play video games.</a:t>
            </a:r>
            <a:br>
              <a:rPr lang="en-US" altLang="zh-TW" sz="4400" b="0" i="0" dirty="0">
                <a:solidFill>
                  <a:srgbClr val="444444"/>
                </a:solidFill>
                <a:effectLst/>
                <a:latin typeface="Arial" panose="020B0604020202020204" pitchFamily="34" charset="0"/>
              </a:rPr>
            </a:br>
            <a:r>
              <a:rPr lang="en-US" altLang="zh-TW" sz="4400" b="0" i="0" dirty="0">
                <a:solidFill>
                  <a:srgbClr val="444444"/>
                </a:solidFill>
                <a:effectLst/>
                <a:latin typeface="Arial" panose="020B0604020202020204" pitchFamily="34" charset="0"/>
              </a:rPr>
              <a:t> </a:t>
            </a:r>
            <a:r>
              <a:rPr lang="zh-TW" altLang="en-US" sz="4400" b="0" i="0" dirty="0">
                <a:solidFill>
                  <a:srgbClr val="444444"/>
                </a:solidFill>
                <a:effectLst/>
                <a:latin typeface="Arial" panose="020B0604020202020204" pitchFamily="34" charset="0"/>
              </a:rPr>
              <a:t>我不去，我打電動。</a:t>
            </a:r>
            <a:br>
              <a:rPr lang="zh-TW" altLang="en-US" sz="2400" dirty="0"/>
            </a:br>
            <a:br>
              <a:rPr lang="zh-TW" altLang="en-US" sz="4400" dirty="0">
                <a:solidFill>
                  <a:srgbClr val="FF0000"/>
                </a:solidFill>
                <a:highlight>
                  <a:srgbClr val="FFFF00"/>
                </a:highlight>
                <a:latin typeface="Arial" panose="020B0604020202020204" pitchFamily="34" charset="0"/>
              </a:rPr>
            </a:br>
            <a:r>
              <a:rPr lang="en-US" altLang="zh-TW" sz="4400" dirty="0">
                <a:solidFill>
                  <a:srgbClr val="FF0000"/>
                </a:solidFill>
                <a:highlight>
                  <a:srgbClr val="FFFF00"/>
                </a:highlight>
                <a:latin typeface="Arial" panose="020B0604020202020204" pitchFamily="34" charset="0"/>
              </a:rPr>
              <a:t>4. Go to sleep </a:t>
            </a:r>
            <a:r>
              <a:rPr lang="zh-TW" altLang="en-US" sz="4400" dirty="0">
                <a:solidFill>
                  <a:srgbClr val="FF0000"/>
                </a:solidFill>
                <a:highlight>
                  <a:srgbClr val="FFFF00"/>
                </a:highlight>
                <a:latin typeface="Arial" panose="020B0604020202020204" pitchFamily="34" charset="0"/>
              </a:rPr>
              <a:t>去睡覺。</a:t>
            </a:r>
            <a:br>
              <a:rPr lang="zh-TW" altLang="en-US" sz="4400" dirty="0">
                <a:solidFill>
                  <a:srgbClr val="FF0000"/>
                </a:solidFill>
                <a:highlight>
                  <a:srgbClr val="FFFF00"/>
                </a:highlight>
                <a:latin typeface="Arial" panose="020B0604020202020204" pitchFamily="34" charset="0"/>
              </a:rPr>
            </a:br>
            <a:r>
              <a:rPr lang="en-US" altLang="zh-TW" sz="4400" b="0" i="0" dirty="0">
                <a:solidFill>
                  <a:srgbClr val="444444"/>
                </a:solidFill>
                <a:effectLst/>
                <a:latin typeface="Arial" panose="020B0604020202020204" pitchFamily="34" charset="0"/>
              </a:rPr>
              <a:t>You </a:t>
            </a:r>
            <a:r>
              <a:rPr lang="en-US" altLang="zh-TW" sz="4400" b="0" i="0" dirty="0">
                <a:solidFill>
                  <a:srgbClr val="00B0F0"/>
                </a:solidFill>
                <a:effectLst/>
                <a:highlight>
                  <a:srgbClr val="FFFF00"/>
                </a:highlight>
                <a:latin typeface="Arial" panose="020B0604020202020204" pitchFamily="34" charset="0"/>
              </a:rPr>
              <a:t>do</a:t>
            </a:r>
            <a:r>
              <a:rPr lang="en-US" altLang="zh-TW" sz="4400" b="0" i="0" dirty="0">
                <a:solidFill>
                  <a:srgbClr val="444444"/>
                </a:solidFill>
                <a:effectLst/>
                <a:latin typeface="Arial" panose="020B0604020202020204" pitchFamily="34" charset="0"/>
              </a:rPr>
              <a:t> go to sleep at night, right? </a:t>
            </a:r>
            <a:br>
              <a:rPr lang="en-US" altLang="zh-TW" sz="4400" b="0" i="0" dirty="0">
                <a:solidFill>
                  <a:srgbClr val="444444"/>
                </a:solidFill>
                <a:effectLst/>
                <a:latin typeface="Arial" panose="020B0604020202020204" pitchFamily="34" charset="0"/>
              </a:rPr>
            </a:br>
            <a:r>
              <a:rPr lang="zh-TW" altLang="en-US" sz="4400" b="0" i="0" dirty="0">
                <a:solidFill>
                  <a:srgbClr val="444444"/>
                </a:solidFill>
                <a:effectLst/>
                <a:latin typeface="Arial" panose="020B0604020202020204" pitchFamily="34" charset="0"/>
              </a:rPr>
              <a:t>你晚上還是會睡覺，對吧？</a:t>
            </a:r>
            <a:br>
              <a:rPr lang="zh-TW" altLang="en-US" sz="4400" dirty="0"/>
            </a:br>
            <a:r>
              <a:rPr lang="en-US" altLang="zh-TW" sz="4400" b="0" i="0" dirty="0">
                <a:solidFill>
                  <a:srgbClr val="444444"/>
                </a:solidFill>
                <a:effectLst/>
                <a:latin typeface="Arial" panose="020B0604020202020204" pitchFamily="34" charset="0"/>
              </a:rPr>
              <a:t>Yes, but usually after </a:t>
            </a:r>
            <a:r>
              <a:rPr lang="en-US" altLang="zh-TW" sz="4400" b="0" i="0" dirty="0">
                <a:solidFill>
                  <a:srgbClr val="00B0F0"/>
                </a:solidFill>
                <a:effectLst/>
                <a:highlight>
                  <a:srgbClr val="FFFF00"/>
                </a:highlight>
                <a:latin typeface="Arial" panose="020B0604020202020204" pitchFamily="34" charset="0"/>
              </a:rPr>
              <a:t>midnight</a:t>
            </a:r>
            <a:r>
              <a:rPr lang="en-US" altLang="zh-TW" sz="4400" b="0" i="0" dirty="0">
                <a:solidFill>
                  <a:srgbClr val="444444"/>
                </a:solidFill>
                <a:effectLst/>
                <a:latin typeface="Arial" panose="020B0604020202020204" pitchFamily="34" charset="0"/>
              </a:rPr>
              <a:t>.</a:t>
            </a:r>
            <a:br>
              <a:rPr lang="en-US" altLang="zh-TW" sz="4400" b="0" i="0" dirty="0">
                <a:solidFill>
                  <a:srgbClr val="444444"/>
                </a:solidFill>
                <a:effectLst/>
                <a:latin typeface="Arial" panose="020B0604020202020204" pitchFamily="34" charset="0"/>
              </a:rPr>
            </a:br>
            <a:r>
              <a:rPr lang="zh-TW" altLang="en-US" sz="4400" b="0" i="0" dirty="0">
                <a:solidFill>
                  <a:srgbClr val="444444"/>
                </a:solidFill>
                <a:effectLst/>
                <a:latin typeface="Arial" panose="020B0604020202020204" pitchFamily="34" charset="0"/>
              </a:rPr>
              <a:t>對，不過通常在午夜以後。</a:t>
            </a:r>
            <a:br>
              <a:rPr lang="zh-TW" altLang="en-US" sz="4400" dirty="0"/>
            </a:br>
            <a:endParaRPr lang="zh-TW" altLang="en-US" sz="4400" dirty="0"/>
          </a:p>
        </p:txBody>
      </p:sp>
    </p:spTree>
    <p:extLst>
      <p:ext uri="{BB962C8B-B14F-4D97-AF65-F5344CB8AC3E}">
        <p14:creationId xmlns:p14="http://schemas.microsoft.com/office/powerpoint/2010/main" val="261426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18F690-2988-49AD-A180-31B199C8F68E}"/>
              </a:ext>
            </a:extLst>
          </p:cNvPr>
          <p:cNvSpPr>
            <a:spLocks noGrp="1"/>
          </p:cNvSpPr>
          <p:nvPr>
            <p:ph type="ctrTitle"/>
          </p:nvPr>
        </p:nvSpPr>
        <p:spPr>
          <a:xfrm>
            <a:off x="0" y="1"/>
            <a:ext cx="10058400" cy="7772400"/>
          </a:xfrm>
        </p:spPr>
        <p:txBody>
          <a:bodyPr>
            <a:normAutofit fontScale="90000"/>
          </a:bodyPr>
          <a:lstStyle/>
          <a:p>
            <a:pPr algn="l"/>
            <a:r>
              <a:rPr lang="en-US" altLang="zh-TW" sz="5400" b="0" i="0" dirty="0">
                <a:solidFill>
                  <a:srgbClr val="444444"/>
                </a:solidFill>
                <a:effectLst/>
                <a:latin typeface="Arial" panose="020B0604020202020204" pitchFamily="34" charset="0"/>
              </a:rPr>
              <a:t>We use these words all the time.</a:t>
            </a:r>
            <a:br>
              <a:rPr lang="en-US" altLang="zh-TW" sz="5400" dirty="0"/>
            </a:br>
            <a:r>
              <a:rPr lang="en-US" altLang="zh-TW" sz="5400" b="0" i="0" dirty="0">
                <a:solidFill>
                  <a:srgbClr val="7030A0"/>
                </a:solidFill>
                <a:effectLst/>
                <a:highlight>
                  <a:srgbClr val="00FF00"/>
                </a:highlight>
                <a:latin typeface="Arial" panose="020B0604020202020204" pitchFamily="34" charset="0"/>
              </a:rPr>
              <a:t>weekend </a:t>
            </a:r>
            <a:r>
              <a:rPr lang="zh-TW" altLang="en-US" sz="5400" b="0" i="0" dirty="0">
                <a:solidFill>
                  <a:srgbClr val="7030A0"/>
                </a:solidFill>
                <a:effectLst/>
                <a:highlight>
                  <a:srgbClr val="00FF00"/>
                </a:highlight>
                <a:latin typeface="Arial" panose="020B0604020202020204" pitchFamily="34" charset="0"/>
              </a:rPr>
              <a:t>週末  </a:t>
            </a:r>
            <a:r>
              <a:rPr lang="zh-TW" altLang="en-US" sz="5400" b="0" i="0" dirty="0">
                <a:solidFill>
                  <a:srgbClr val="7030A0"/>
                </a:solidFill>
                <a:effectLst/>
                <a:highlight>
                  <a:srgbClr val="FFFF00"/>
                </a:highlight>
                <a:latin typeface="Arial" panose="020B0604020202020204" pitchFamily="34" charset="0"/>
              </a:rPr>
              <a:t>      </a:t>
            </a:r>
            <a:r>
              <a:rPr lang="en-US" altLang="zh-TW" sz="4900" dirty="0">
                <a:solidFill>
                  <a:srgbClr val="FF0000"/>
                </a:solidFill>
                <a:highlight>
                  <a:srgbClr val="FFFF00"/>
                </a:highlight>
                <a:latin typeface="Arial" panose="020B0604020202020204" pitchFamily="34" charset="0"/>
              </a:rPr>
              <a:t>weekday </a:t>
            </a:r>
            <a:r>
              <a:rPr lang="zh-TW" altLang="en-US" sz="4900" dirty="0">
                <a:solidFill>
                  <a:srgbClr val="FF0000"/>
                </a:solidFill>
                <a:highlight>
                  <a:srgbClr val="FFFF00"/>
                </a:highlight>
                <a:latin typeface="Arial" panose="020B0604020202020204" pitchFamily="34" charset="0"/>
              </a:rPr>
              <a:t>平日</a:t>
            </a:r>
            <a:br>
              <a:rPr lang="zh-TW" altLang="en-US" sz="5400" dirty="0"/>
            </a:br>
            <a:r>
              <a:rPr lang="en-US" altLang="zh-TW" sz="5400" b="0" i="0" dirty="0">
                <a:solidFill>
                  <a:srgbClr val="00B050"/>
                </a:solidFill>
                <a:effectLst/>
                <a:highlight>
                  <a:srgbClr val="C0C0C0"/>
                </a:highlight>
                <a:latin typeface="Arial" panose="020B0604020202020204" pitchFamily="34" charset="0"/>
              </a:rPr>
              <a:t>a lot of </a:t>
            </a:r>
            <a:r>
              <a:rPr lang="zh-TW" altLang="en-US" sz="5400" b="0" i="0" dirty="0">
                <a:solidFill>
                  <a:srgbClr val="00B050"/>
                </a:solidFill>
                <a:effectLst/>
                <a:highlight>
                  <a:srgbClr val="C0C0C0"/>
                </a:highlight>
                <a:latin typeface="Arial" panose="020B0604020202020204" pitchFamily="34" charset="0"/>
              </a:rPr>
              <a:t>許多      </a:t>
            </a:r>
            <a:r>
              <a:rPr lang="en-US" altLang="zh-TW" sz="4900" dirty="0">
                <a:solidFill>
                  <a:schemeClr val="bg1"/>
                </a:solidFill>
                <a:highlight>
                  <a:srgbClr val="000000"/>
                </a:highlight>
                <a:latin typeface="Arial" panose="020B0604020202020204" pitchFamily="34" charset="0"/>
              </a:rPr>
              <a:t>go to sleep </a:t>
            </a:r>
            <a:r>
              <a:rPr lang="zh-TW" altLang="en-US" sz="4900" dirty="0">
                <a:solidFill>
                  <a:schemeClr val="bg1"/>
                </a:solidFill>
                <a:highlight>
                  <a:srgbClr val="000000"/>
                </a:highlight>
                <a:latin typeface="Arial" panose="020B0604020202020204" pitchFamily="34" charset="0"/>
              </a:rPr>
              <a:t>去睡覺</a:t>
            </a:r>
            <a:br>
              <a:rPr lang="en-US" altLang="zh-TW" sz="4900" dirty="0">
                <a:solidFill>
                  <a:schemeClr val="bg1"/>
                </a:solidFill>
                <a:highlight>
                  <a:srgbClr val="000000"/>
                </a:highlight>
                <a:latin typeface="Arial" panose="020B0604020202020204" pitchFamily="34" charset="0"/>
              </a:rPr>
            </a:br>
            <a:br>
              <a:rPr lang="en-US" altLang="zh-TW" sz="4900" dirty="0">
                <a:solidFill>
                  <a:schemeClr val="bg1"/>
                </a:solidFill>
                <a:highlight>
                  <a:srgbClr val="000000"/>
                </a:highlight>
                <a:latin typeface="Arial" panose="020B0604020202020204" pitchFamily="34" charset="0"/>
              </a:rPr>
            </a:br>
            <a:r>
              <a:rPr lang="en-US" altLang="zh-TW" sz="5400" dirty="0">
                <a:solidFill>
                  <a:srgbClr val="444444"/>
                </a:solidFill>
                <a:latin typeface="Arial" panose="020B0604020202020204" pitchFamily="34" charset="0"/>
              </a:rPr>
              <a:t>Quiz</a:t>
            </a:r>
            <a:br>
              <a:rPr lang="en-US" altLang="zh-TW" sz="4900" dirty="0">
                <a:solidFill>
                  <a:schemeClr val="bg1"/>
                </a:solidFill>
                <a:highlight>
                  <a:srgbClr val="000000"/>
                </a:highlight>
                <a:latin typeface="Arial" panose="020B0604020202020204" pitchFamily="34" charset="0"/>
              </a:rPr>
            </a:br>
            <a:br>
              <a:rPr lang="en-US" altLang="zh-TW" sz="4400" dirty="0">
                <a:solidFill>
                  <a:srgbClr val="444444"/>
                </a:solidFill>
                <a:latin typeface="Arial" panose="020B0604020202020204" pitchFamily="34" charset="0"/>
              </a:rPr>
            </a:br>
            <a:r>
              <a:rPr lang="en-US" altLang="zh-TW" sz="4900" dirty="0">
                <a:solidFill>
                  <a:srgbClr val="444444"/>
                </a:solidFill>
                <a:latin typeface="Arial" panose="020B0604020202020204" pitchFamily="34" charset="0"/>
              </a:rPr>
              <a:t>1. What do parents say kids in China are doing too much?</a:t>
            </a:r>
            <a:br>
              <a:rPr lang="en-US" altLang="zh-TW" sz="4900" dirty="0">
                <a:solidFill>
                  <a:srgbClr val="444444"/>
                </a:solidFill>
                <a:latin typeface="Arial" panose="020B0604020202020204" pitchFamily="34" charset="0"/>
              </a:rPr>
            </a:br>
            <a:br>
              <a:rPr lang="en-US" altLang="zh-TW" sz="4900" dirty="0"/>
            </a:br>
            <a:r>
              <a:rPr lang="en-US" altLang="zh-TW" sz="4900" b="0" i="0" dirty="0">
                <a:solidFill>
                  <a:srgbClr val="444444"/>
                </a:solidFill>
                <a:effectLst/>
                <a:latin typeface="Arial" panose="020B0604020202020204" pitchFamily="34" charset="0"/>
              </a:rPr>
              <a:t>a. Eating </a:t>
            </a:r>
            <a:r>
              <a:rPr lang="en-US" altLang="zh-TW" sz="4900" b="0" i="0" dirty="0">
                <a:solidFill>
                  <a:srgbClr val="002060"/>
                </a:solidFill>
                <a:effectLst/>
                <a:highlight>
                  <a:srgbClr val="FFFF00"/>
                </a:highlight>
                <a:latin typeface="Arial" panose="020B0604020202020204" pitchFamily="34" charset="0"/>
              </a:rPr>
              <a:t>junk food</a:t>
            </a:r>
            <a:r>
              <a:rPr lang="zh-TW" altLang="en-US" sz="4900" b="0" i="0" dirty="0">
                <a:solidFill>
                  <a:srgbClr val="002060"/>
                </a:solidFill>
                <a:effectLst/>
                <a:highlight>
                  <a:srgbClr val="FFFF00"/>
                </a:highlight>
                <a:latin typeface="Arial" panose="020B0604020202020204" pitchFamily="34" charset="0"/>
              </a:rPr>
              <a:t>垃圾食品</a:t>
            </a:r>
            <a:br>
              <a:rPr lang="en-US" altLang="zh-TW" sz="4900" dirty="0"/>
            </a:br>
            <a:r>
              <a:rPr lang="en-US" altLang="zh-TW" sz="4900" b="0" i="0" dirty="0">
                <a:solidFill>
                  <a:srgbClr val="444444"/>
                </a:solidFill>
                <a:effectLst/>
                <a:latin typeface="Arial" panose="020B0604020202020204" pitchFamily="34" charset="0"/>
              </a:rPr>
              <a:t>b. Playing video games</a:t>
            </a:r>
            <a:br>
              <a:rPr lang="en-US" altLang="zh-TW" sz="4900" dirty="0"/>
            </a:br>
            <a:r>
              <a:rPr lang="en-US" altLang="zh-TW" sz="4900" b="0" i="0" dirty="0">
                <a:solidFill>
                  <a:srgbClr val="444444"/>
                </a:solidFill>
                <a:effectLst/>
                <a:latin typeface="Arial" panose="020B0604020202020204" pitchFamily="34" charset="0"/>
              </a:rPr>
              <a:t>c. Sleeping</a:t>
            </a:r>
            <a:endParaRPr lang="zh-TW" altLang="en-US" sz="4900" dirty="0">
              <a:solidFill>
                <a:schemeClr val="bg1"/>
              </a:solidFill>
              <a:highlight>
                <a:srgbClr val="000000"/>
              </a:highlight>
              <a:latin typeface="Arial" panose="020B0604020202020204" pitchFamily="34" charset="0"/>
            </a:endParaRPr>
          </a:p>
        </p:txBody>
      </p:sp>
    </p:spTree>
    <p:extLst>
      <p:ext uri="{BB962C8B-B14F-4D97-AF65-F5344CB8AC3E}">
        <p14:creationId xmlns:p14="http://schemas.microsoft.com/office/powerpoint/2010/main" val="391145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18F690-2988-49AD-A180-31B199C8F68E}"/>
              </a:ext>
            </a:extLst>
          </p:cNvPr>
          <p:cNvSpPr>
            <a:spLocks noGrp="1"/>
          </p:cNvSpPr>
          <p:nvPr>
            <p:ph type="ctrTitle"/>
          </p:nvPr>
        </p:nvSpPr>
        <p:spPr>
          <a:xfrm>
            <a:off x="0" y="1272011"/>
            <a:ext cx="10058400" cy="6500389"/>
          </a:xfrm>
        </p:spPr>
        <p:txBody>
          <a:bodyPr>
            <a:noAutofit/>
          </a:bodyPr>
          <a:lstStyle/>
          <a:p>
            <a:pPr algn="l"/>
            <a:r>
              <a:rPr lang="en-US" altLang="zh-TW" sz="4400" b="0" i="0" dirty="0">
                <a:solidFill>
                  <a:srgbClr val="444444"/>
                </a:solidFill>
                <a:effectLst/>
                <a:latin typeface="Arial" panose="020B0604020202020204" pitchFamily="34" charset="0"/>
              </a:rPr>
              <a:t>2. What is the Chinese </a:t>
            </a:r>
            <a:r>
              <a:rPr lang="en-US" altLang="zh-TW" sz="4400" b="0" i="0" dirty="0">
                <a:solidFill>
                  <a:srgbClr val="444444"/>
                </a:solidFill>
                <a:effectLst/>
                <a:highlight>
                  <a:srgbClr val="FFFF00"/>
                </a:highlight>
                <a:latin typeface="Arial" panose="020B0604020202020204" pitchFamily="34" charset="0"/>
              </a:rPr>
              <a:t>government</a:t>
            </a:r>
            <a:r>
              <a:rPr lang="zh-TW" altLang="en-US" sz="4400" b="0" i="0" dirty="0">
                <a:solidFill>
                  <a:srgbClr val="444444"/>
                </a:solidFill>
                <a:effectLst/>
                <a:highlight>
                  <a:srgbClr val="FFFF00"/>
                </a:highlight>
                <a:latin typeface="Arial" panose="020B0604020202020204" pitchFamily="34" charset="0"/>
              </a:rPr>
              <a:t>政府</a:t>
            </a:r>
            <a:r>
              <a:rPr lang="en-US" altLang="zh-TW" sz="4400" b="0" i="0" dirty="0">
                <a:solidFill>
                  <a:srgbClr val="444444"/>
                </a:solidFill>
                <a:effectLst/>
                <a:highlight>
                  <a:srgbClr val="FFFF00"/>
                </a:highlight>
                <a:latin typeface="Arial" panose="020B0604020202020204" pitchFamily="34" charset="0"/>
              </a:rPr>
              <a:t> </a:t>
            </a:r>
            <a:r>
              <a:rPr lang="en-US" altLang="zh-TW" sz="4400" b="0" i="0" dirty="0">
                <a:solidFill>
                  <a:srgbClr val="444444"/>
                </a:solidFill>
                <a:effectLst/>
                <a:latin typeface="Arial" panose="020B0604020202020204" pitchFamily="34" charset="0"/>
              </a:rPr>
              <a:t>going to do?</a:t>
            </a:r>
            <a:br>
              <a:rPr lang="en-US" altLang="zh-TW" sz="4400" dirty="0"/>
            </a:br>
            <a:r>
              <a:rPr lang="en-US" altLang="zh-TW" sz="4400" b="0" i="0" dirty="0">
                <a:solidFill>
                  <a:srgbClr val="444444"/>
                </a:solidFill>
                <a:effectLst/>
                <a:latin typeface="Arial" panose="020B0604020202020204" pitchFamily="34" charset="0"/>
              </a:rPr>
              <a:t>a. </a:t>
            </a:r>
            <a:r>
              <a:rPr lang="en-US" altLang="zh-TW" sz="4400" b="0" i="0" dirty="0">
                <a:solidFill>
                  <a:srgbClr val="FF0000"/>
                </a:solidFill>
                <a:effectLst/>
                <a:highlight>
                  <a:srgbClr val="FFFF00"/>
                </a:highlight>
                <a:latin typeface="Arial" panose="020B0604020202020204" pitchFamily="34" charset="0"/>
              </a:rPr>
              <a:t>Stop</a:t>
            </a:r>
            <a:r>
              <a:rPr lang="en-US" altLang="zh-TW" sz="4400" b="0" i="0" dirty="0">
                <a:solidFill>
                  <a:srgbClr val="444444"/>
                </a:solidFill>
                <a:effectLst/>
                <a:latin typeface="Arial" panose="020B0604020202020204" pitchFamily="34" charset="0"/>
              </a:rPr>
              <a:t> kids </a:t>
            </a:r>
            <a:r>
              <a:rPr lang="en-US" altLang="zh-TW" sz="4400" b="0" i="0" dirty="0">
                <a:solidFill>
                  <a:srgbClr val="FF0000"/>
                </a:solidFill>
                <a:effectLst/>
                <a:highlight>
                  <a:srgbClr val="FFFF00"/>
                </a:highlight>
                <a:latin typeface="Arial" panose="020B0604020202020204" pitchFamily="34" charset="0"/>
              </a:rPr>
              <a:t>from</a:t>
            </a:r>
            <a:r>
              <a:rPr lang="zh-TW" altLang="en-US" sz="4400" b="0" i="0" dirty="0">
                <a:solidFill>
                  <a:srgbClr val="FF0000"/>
                </a:solidFill>
                <a:effectLst/>
                <a:highlight>
                  <a:srgbClr val="FFFF00"/>
                </a:highlight>
                <a:latin typeface="Arial" panose="020B0604020202020204" pitchFamily="34" charset="0"/>
              </a:rPr>
              <a:t>禁止</a:t>
            </a:r>
            <a:r>
              <a:rPr lang="en-US" altLang="zh-TW" sz="4400" b="0" i="0" dirty="0">
                <a:solidFill>
                  <a:srgbClr val="444444"/>
                </a:solidFill>
                <a:effectLst/>
                <a:latin typeface="Arial" panose="020B0604020202020204" pitchFamily="34" charset="0"/>
              </a:rPr>
              <a:t> playing too many video games</a:t>
            </a:r>
            <a:br>
              <a:rPr lang="en-US" altLang="zh-TW" sz="4400" dirty="0"/>
            </a:br>
            <a:r>
              <a:rPr lang="en-US" altLang="zh-TW" sz="4400" b="0" i="0" dirty="0">
                <a:solidFill>
                  <a:srgbClr val="444444"/>
                </a:solidFill>
                <a:effectLst/>
                <a:latin typeface="Arial" panose="020B0604020202020204" pitchFamily="34" charset="0"/>
              </a:rPr>
              <a:t>b. Tell kids to play more video games</a:t>
            </a:r>
            <a:br>
              <a:rPr lang="en-US" altLang="zh-TW" sz="4400" dirty="0"/>
            </a:br>
            <a:r>
              <a:rPr lang="en-US" altLang="zh-TW" sz="4400" b="0" i="0" dirty="0">
                <a:solidFill>
                  <a:srgbClr val="444444"/>
                </a:solidFill>
                <a:effectLst/>
                <a:latin typeface="Arial" panose="020B0604020202020204" pitchFamily="34" charset="0"/>
              </a:rPr>
              <a:t>c. Tell parents to play video games</a:t>
            </a:r>
            <a:br>
              <a:rPr lang="en-US" altLang="zh-TW" sz="2800" dirty="0"/>
            </a:br>
            <a:br>
              <a:rPr lang="en-US" altLang="zh-TW" sz="2800" dirty="0"/>
            </a:br>
            <a:r>
              <a:rPr lang="en-US" altLang="zh-TW" sz="4400" b="0" i="0" dirty="0">
                <a:solidFill>
                  <a:srgbClr val="444444"/>
                </a:solidFill>
                <a:effectLst/>
                <a:latin typeface="Arial" panose="020B0604020202020204" pitchFamily="34" charset="0"/>
              </a:rPr>
              <a:t>3. Will kids be </a:t>
            </a:r>
            <a:r>
              <a:rPr lang="en-US" altLang="zh-TW" sz="4400" b="0" i="0" dirty="0">
                <a:solidFill>
                  <a:srgbClr val="0070C0"/>
                </a:solidFill>
                <a:effectLst/>
                <a:highlight>
                  <a:srgbClr val="FFFF00"/>
                </a:highlight>
                <a:latin typeface="Arial" panose="020B0604020202020204" pitchFamily="34" charset="0"/>
              </a:rPr>
              <a:t>allowed</a:t>
            </a:r>
            <a:r>
              <a:rPr lang="zh-TW" altLang="en-US" sz="4400" b="0" i="0" dirty="0">
                <a:solidFill>
                  <a:srgbClr val="0070C0"/>
                </a:solidFill>
                <a:effectLst/>
                <a:highlight>
                  <a:srgbClr val="FFFF00"/>
                </a:highlight>
                <a:latin typeface="Arial" panose="020B0604020202020204" pitchFamily="34" charset="0"/>
              </a:rPr>
              <a:t>允許</a:t>
            </a:r>
            <a:r>
              <a:rPr lang="en-US" altLang="zh-TW" sz="4400" b="0" i="0" dirty="0">
                <a:solidFill>
                  <a:srgbClr val="444444"/>
                </a:solidFill>
                <a:effectLst/>
                <a:latin typeface="Arial" panose="020B0604020202020204" pitchFamily="34" charset="0"/>
              </a:rPr>
              <a:t>to play on weekdays?</a:t>
            </a:r>
            <a:br>
              <a:rPr lang="en-US" altLang="zh-TW" sz="4400" dirty="0"/>
            </a:br>
            <a:r>
              <a:rPr lang="en-US" altLang="zh-TW" sz="4400" b="0" i="0" dirty="0">
                <a:solidFill>
                  <a:srgbClr val="444444"/>
                </a:solidFill>
                <a:effectLst/>
                <a:latin typeface="Arial" panose="020B0604020202020204" pitchFamily="34" charset="0"/>
              </a:rPr>
              <a:t>a. Yes</a:t>
            </a:r>
            <a:br>
              <a:rPr lang="en-US" altLang="zh-TW" sz="4400" dirty="0"/>
            </a:br>
            <a:r>
              <a:rPr lang="en-US" altLang="zh-TW" sz="4400" b="0" i="0" dirty="0">
                <a:solidFill>
                  <a:srgbClr val="444444"/>
                </a:solidFill>
                <a:effectLst/>
                <a:latin typeface="Arial" panose="020B0604020202020204" pitchFamily="34" charset="0"/>
              </a:rPr>
              <a:t>b. No</a:t>
            </a:r>
            <a:br>
              <a:rPr lang="en-US" altLang="zh-TW" sz="4400" dirty="0"/>
            </a:br>
            <a:r>
              <a:rPr lang="en-US" altLang="zh-TW" sz="4400" b="0" i="0" dirty="0">
                <a:solidFill>
                  <a:srgbClr val="444444"/>
                </a:solidFill>
                <a:effectLst/>
                <a:latin typeface="Arial" panose="020B0604020202020204" pitchFamily="34" charset="0"/>
              </a:rPr>
              <a:t>c. Yes, but only if they finish their homework first</a:t>
            </a:r>
            <a:endParaRPr lang="zh-TW" altLang="en-US" sz="4400" dirty="0"/>
          </a:p>
        </p:txBody>
      </p:sp>
    </p:spTree>
    <p:extLst>
      <p:ext uri="{BB962C8B-B14F-4D97-AF65-F5344CB8AC3E}">
        <p14:creationId xmlns:p14="http://schemas.microsoft.com/office/powerpoint/2010/main" val="2443542536"/>
      </p:ext>
    </p:extLst>
  </p:cSld>
  <p:clrMapOvr>
    <a:masterClrMapping/>
  </p:clrMapOvr>
</p:sld>
</file>

<file path=ppt/theme/theme1.xml><?xml version="1.0" encoding="utf-8"?>
<a:theme xmlns:a="http://schemas.openxmlformats.org/drawingml/2006/main" name="Office 佈景主題">
  <a:themeElements>
    <a:clrScheme name="Custom 2">
      <a:dk1>
        <a:sysClr val="windowText" lastClr="000000"/>
      </a:dk1>
      <a:lt1>
        <a:sysClr val="window" lastClr="FFFFFF"/>
      </a:lt1>
      <a:dk2>
        <a:srgbClr val="C00000"/>
      </a:dk2>
      <a:lt2>
        <a:srgbClr val="E7E6E6"/>
      </a:lt2>
      <a:accent1>
        <a:srgbClr val="4472C4"/>
      </a:accent1>
      <a:accent2>
        <a:srgbClr val="F5A630"/>
      </a:accent2>
      <a:accent3>
        <a:srgbClr val="E10B6B"/>
      </a:accent3>
      <a:accent4>
        <a:srgbClr val="FFC000"/>
      </a:accent4>
      <a:accent5>
        <a:srgbClr val="5B9BD5"/>
      </a:accent5>
      <a:accent6>
        <a:srgbClr val="79B33B"/>
      </a:accent6>
      <a:hlink>
        <a:srgbClr val="0563C1"/>
      </a:hlink>
      <a:folHlink>
        <a:srgbClr val="C00000"/>
      </a:folHlink>
    </a:clrScheme>
    <a:fontScheme name="Custom 2">
      <a:majorFont>
        <a:latin typeface="Sagona Book"/>
        <a:ea typeface=""/>
        <a:cs typeface=""/>
      </a:majorFont>
      <a:minorFont>
        <a:latin typeface="Sagona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6282_TF67266379_Win32" id="{6702A105-54AE-47BC-9C80-7CF97B9048D1}" vid="{91948A8A-7D22-43B8-97AB-AC6341A5A10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2690</TotalTime>
  <Words>1175</Words>
  <Application>Microsoft Office PowerPoint</Application>
  <PresentationFormat>自訂</PresentationFormat>
  <Paragraphs>109</Paragraphs>
  <Slides>31</Slides>
  <Notes>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31</vt:i4>
      </vt:variant>
    </vt:vector>
  </HeadingPairs>
  <TitlesOfParts>
    <vt:vector size="41" baseType="lpstr">
      <vt:lpstr>Microsoft JhengHei UI</vt:lpstr>
      <vt:lpstr>Microsoft JhengHei UI Light</vt:lpstr>
      <vt:lpstr>華康POP1體W9(P)</vt:lpstr>
      <vt:lpstr>華康粗圓體</vt:lpstr>
      <vt:lpstr>Microsoft JhengHei</vt:lpstr>
      <vt:lpstr>Microsoft JhengHei</vt:lpstr>
      <vt:lpstr>Arial</vt:lpstr>
      <vt:lpstr>Helvetica</vt:lpstr>
      <vt:lpstr>Sagona ExtraLight</vt:lpstr>
      <vt:lpstr>Office 佈景主題</vt:lpstr>
      <vt:lpstr>書籤鳥</vt:lpstr>
      <vt:lpstr>週五早自修-英文時光 【ICRT  FOR KIDS】10/11(一)有獎徵答</vt:lpstr>
      <vt:lpstr>I guess video games is a problem for a lot of kids in China, too, because a lot of parents in China say their kids are playing too many video games.  The parents say too much time staring at screens is bad for their kids‘ health.  中國的父母說小孩玩太多電動遊戲，而且一直盯著螢幕看對身體很不健康。  I guess they want their kids to spend more time playing outdoors. 他們大概想要小孩多多到戶外去玩。</vt:lpstr>
      <vt:lpstr>The government in China is planning to do something about this.  They are going to stop kids who are younger than 18 years old from playing video games on weekdays. Weekdays are Mondays through Fridays. 18歲以下的人，星期一到星期五不能打電動。  Kids can play video games on the weekends, but only for three hours. 到了週末小孩可以玩，但只能打三個小時。</vt:lpstr>
      <vt:lpstr>I don't think anything like that will happen in Taiwan… 台灣應該不會發生這種事情。  But we should really try to control ourselves… don't be like me and forget to go to sleep. 要去上班了，我完蛋了。  兒童打電動太入迷怎麼辦? 中國的做法是規定只有週末才能玩。 </vt:lpstr>
      <vt:lpstr>Vocabulary  1. Weekend 週末。 Weekends are my favorite time! 週末是我最喜歡的時間。 They are not mine. I prefer weekdays.  對我來說不是。我比較喜歡平日。  2. Weekday 平日。 I have too much housework to do on the weekend. 我週末有太多家事要做。 Maybe you should do some of it on weekdays. 也許你應該在平日做一些。</vt:lpstr>
      <vt:lpstr>3. A lot of 許多。 A lot of students go to cram schools on the weekend. 很多學生週末去補習班。 I don‘t. I play video games.  我不去，我打電動。  4. Go to sleep 去睡覺。 You do go to sleep at night, right?  你晚上還是會睡覺，對吧？ Yes, but usually after midnight. 對，不過通常在午夜以後。 </vt:lpstr>
      <vt:lpstr>We use these words all the time. weekend 週末        weekday 平日 a lot of 許多      go to sleep 去睡覺  Quiz  1. What do parents say kids in China are doing too much?  a. Eating junk food垃圾食品 b. Playing video games c. Sleeping</vt:lpstr>
      <vt:lpstr>2. What is the Chinese government政府 going to do? a. Stop kids from禁止 playing too many video games b. Tell kids to play more video games c. Tell parents to play video games  3. Will kids be allowed允許to play on weekdays? a. Yes b. No c. Yes, but only if they finish their homework first</vt:lpstr>
      <vt:lpstr>週五課表</vt:lpstr>
      <vt:lpstr>PowerPoint 簡報</vt:lpstr>
      <vt:lpstr>書籤鳥</vt:lpstr>
      <vt:lpstr>書籤鳥</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盛飯、用餐 中午量體溫  １２：１５潔牙 １２：２５午睡 </vt:lpstr>
      <vt:lpstr>PowerPoint 簡報</vt:lpstr>
      <vt:lpstr>書籤鳥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書籤鳥</dc:title>
  <dc:creator>瓊文 張</dc:creator>
  <cp:lastModifiedBy>瓊文 張</cp:lastModifiedBy>
  <cp:revision>30</cp:revision>
  <dcterms:created xsi:type="dcterms:W3CDTF">2021-08-31T13:24:41Z</dcterms:created>
  <dcterms:modified xsi:type="dcterms:W3CDTF">2021-10-14T21:11:47Z</dcterms:modified>
</cp:coreProperties>
</file>