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66" r:id="rId4"/>
    <p:sldId id="270" r:id="rId5"/>
    <p:sldId id="258" r:id="rId6"/>
    <p:sldId id="275" r:id="rId7"/>
    <p:sldId id="261" r:id="rId8"/>
    <p:sldId id="259" r:id="rId9"/>
    <p:sldId id="276" r:id="rId10"/>
    <p:sldId id="277" r:id="rId11"/>
    <p:sldId id="278" r:id="rId12"/>
    <p:sldId id="260" r:id="rId13"/>
    <p:sldId id="263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2021/10/18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0" y="2282515"/>
            <a:ext cx="3276601" cy="2057400"/>
          </a:xfrm>
        </p:spPr>
        <p:txBody>
          <a:bodyPr rtlCol="0">
            <a:normAutofit fontScale="90000"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男生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1~12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請先看</a:t>
            </a: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我的姊姊不一樣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女生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13~23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請先看</a:t>
            </a: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我的妹妹聽不見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endParaRPr lang="zh-TW" altLang="en-US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4706471"/>
            <a:ext cx="3276601" cy="1084728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發平板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自然課使用</a:t>
            </a: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1F1DB385-51E6-43C2-B617-70D2B2FF04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38" r="338"/>
          <a:stretch/>
        </p:blipFill>
        <p:spPr/>
      </p:pic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3082" y="5201770"/>
            <a:ext cx="11725835" cy="114300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☆記得喝水、上個</a:t>
            </a:r>
            <a:r>
              <a:rPr lang="zh-TW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廁所 、望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遠凝視、保護眼睛☆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en-US" altLang="zh-TW" sz="4800" dirty="0" err="1">
                <a:latin typeface="華康POP1體W7" panose="02010609010101010101" pitchFamily="49" charset="-120"/>
                <a:ea typeface="華康POP1體W7" panose="02010609010101010101" pitchFamily="49" charset="-120"/>
              </a:rPr>
              <a:t>PaGamO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環保行動家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清潔達人初級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親子溝通</a:t>
            </a:r>
            <a:r>
              <a:rPr lang="en-US" altLang="zh-TW" sz="2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15:25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收平板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857EED9-597C-4533-BC25-9FF3A4B5B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120216"/>
            <a:ext cx="4572000" cy="3612930"/>
          </a:xfr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3CD7828B-FDA2-484C-8C05-314AB8A818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2194" b="2219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自然簿本和平板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到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走廊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依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照號碼排隊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檢查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物品帶齊後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再帶隊到自然教室上課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3143" y="5410200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㊣桌面清空 椅子靠攏 桌子對線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線上測驗  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</a:p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10:25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開始開放測驗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未達８０分請紙本補考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測驗結束，做今日線上作業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4-2</a:t>
            </a: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練習卷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5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課文解析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配合國習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2-4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大題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完成國習，做今日線上作業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課文大意錄音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學習吧影片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244</TotalTime>
  <Words>600</Words>
  <Application>Microsoft Office PowerPoint</Application>
  <PresentationFormat>寬螢幕</PresentationFormat>
  <Paragraphs>67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  男生1~12請先看 【我的姊姊不一樣】  女生13~23請先看 【我的妹妹聽不見】</vt:lpstr>
      <vt:lpstr>週一課表</vt:lpstr>
      <vt:lpstr>下課５分鐘～ 請大家帶自然簿本和平板到走廊依照號碼排隊   小老師請檢查物品帶齊後 再帶隊到自然教室上課</vt:lpstr>
      <vt:lpstr>第三節 數學課</vt:lpstr>
      <vt:lpstr>下課１０分鐘～ 記得喝水 上廁所 室外走走 望遠凝視</vt:lpstr>
      <vt:lpstr>第四節 國語課</vt:lpstr>
      <vt:lpstr>午餐時間</vt:lpstr>
      <vt:lpstr>午休整潔活動  廁所和教室 掃地＋拖地  </vt:lpstr>
      <vt:lpstr>下課５分鐘～    請大家拿出社會簿本   小老師請開電子書</vt:lpstr>
      <vt:lpstr>下課10分鐘～   請大家拿出英語簿本   小老師請開電子書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5</cp:revision>
  <dcterms:created xsi:type="dcterms:W3CDTF">2021-10-16T19:18:34Z</dcterms:created>
  <dcterms:modified xsi:type="dcterms:W3CDTF">2021-10-17T20:41:37Z</dcterms:modified>
</cp:coreProperties>
</file>