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7" r:id="rId3"/>
    <p:sldId id="258" r:id="rId4"/>
    <p:sldId id="270" r:id="rId5"/>
    <p:sldId id="279" r:id="rId6"/>
    <p:sldId id="280" r:id="rId7"/>
    <p:sldId id="281" r:id="rId8"/>
    <p:sldId id="275" r:id="rId9"/>
    <p:sldId id="261" r:id="rId10"/>
    <p:sldId id="259" r:id="rId11"/>
    <p:sldId id="276" r:id="rId12"/>
    <p:sldId id="278" r:id="rId13"/>
    <p:sldId id="260" r:id="rId14"/>
    <p:sldId id="263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2021/10/19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29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2021/10/19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0" y="2865221"/>
            <a:ext cx="3399214" cy="2057400"/>
          </a:xfrm>
        </p:spPr>
        <p:txBody>
          <a:bodyPr rtlCol="0">
            <a:normAutofit fontScale="90000"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  <a:b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男生</a:t>
            </a:r>
            <a: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1~12</a:t>
            </a:r>
            <a:r>
              <a:rPr lang="zh-TW" altLang="en-US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請改看</a:t>
            </a:r>
            <a:b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【</a:t>
            </a:r>
            <a:r>
              <a:rPr lang="zh-TW" altLang="en-US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我的妹妹聽不見</a:t>
            </a:r>
            <a: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】</a:t>
            </a:r>
            <a:b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女生</a:t>
            </a:r>
            <a: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13~23</a:t>
            </a:r>
            <a:r>
              <a:rPr lang="zh-TW" altLang="en-US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請改看</a:t>
            </a:r>
            <a:b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【</a:t>
            </a:r>
            <a:r>
              <a:rPr lang="zh-TW" altLang="en-US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我的姊姊不一樣</a:t>
            </a:r>
            <a:r>
              <a:rPr lang="en-US" altLang="zh-TW" sz="31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】</a:t>
            </a:r>
            <a:endParaRPr lang="zh-TW" altLang="en-US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0" y="5276978"/>
            <a:ext cx="2943318" cy="1512169"/>
          </a:xfrm>
        </p:spPr>
        <p:txBody>
          <a:bodyPr rtlCol="0">
            <a:normAutofit lnSpcReduction="10000"/>
          </a:bodyPr>
          <a:lstStyle/>
          <a:p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8:05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兒童朝會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結束後發平板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9" name="圖片版面配置區 8">
            <a:extLst>
              <a:ext uri="{FF2B5EF4-FFF2-40B4-BE49-F238E27FC236}">
                <a16:creationId xmlns:a16="http://schemas.microsoft.com/office/drawing/2014/main" id="{1F1DB385-51E6-43C2-B617-70D2B2FF04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38" r="338"/>
          <a:stretch/>
        </p:blipFill>
        <p:spPr/>
      </p:pic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sz="2000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0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感謝衛生股長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誠瑋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協助檢查並機動加強清潔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外掃區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請小組長協助－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文寧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振宏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庭恩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教室內外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玉琪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協助整理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資訊課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308846" y="1703295"/>
            <a:ext cx="8749554" cy="2469775"/>
          </a:xfrm>
        </p:spPr>
        <p:txBody>
          <a:bodyPr rtlCol="0">
            <a:no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關電器、鎖門窗</a:t>
            </a: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桌子對齊、椅下淨空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座位地面掃乾淨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檢查通過再離開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8846" y="4663887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體育課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81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4" name="圖片版面配置區 3">
            <a:extLst>
              <a:ext uri="{FF2B5EF4-FFF2-40B4-BE49-F238E27FC236}">
                <a16:creationId xmlns:a16="http://schemas.microsoft.com/office/drawing/2014/main" id="{3CD7828B-FDA2-484C-8C05-314AB8A8184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22194" b="22194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閱社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健康操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</a:t>
            </a:r>
            <a:endParaRPr lang="en-US" altLang="zh-TW" sz="97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英資體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閱讀課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96471" y="1721224"/>
            <a:ext cx="4969341" cy="3917857"/>
          </a:xfrm>
        </p:spPr>
        <p:txBody>
          <a:bodyPr rtlCol="0">
            <a:normAutofit fontScale="85000" lnSpcReduction="20000"/>
          </a:bodyPr>
          <a:lstStyle/>
          <a:p>
            <a:pPr marL="0" indent="0" rtl="0">
              <a:buNone/>
            </a:pP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MSSR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任務學習吧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  <a:sym typeface="Wingdings" panose="05000000000000000000" pitchFamily="2" charset="2"/>
            </a:endParaRPr>
          </a:p>
          <a:p>
            <a:pPr marL="0" indent="0" rtl="0">
              <a:buNone/>
            </a:pPr>
            <a:r>
              <a:rPr lang="zh-TW" altLang="en-US" sz="1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endParaRPr lang="en-US" altLang="zh-TW" sz="1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en-US" altLang="zh-TW" sz="4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【</a:t>
            </a:r>
            <a:r>
              <a:rPr lang="zh-TW" altLang="en-US" sz="4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我的姊姊不一樣</a:t>
            </a:r>
            <a:r>
              <a:rPr lang="en-US" altLang="zh-TW" sz="4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】</a:t>
            </a:r>
          </a:p>
          <a:p>
            <a:pPr marL="0" indent="0">
              <a:buNone/>
            </a:pPr>
            <a:r>
              <a:rPr lang="zh-TW" altLang="en-US" sz="2600" kern="100" dirty="0"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</a:t>
            </a:r>
            <a:r>
              <a:rPr lang="zh-TW" altLang="zh-TW" sz="2600" u="sng" kern="100" dirty="0">
                <a:latin typeface="華康POP1體W5(P)" panose="02010600010101010101" pitchFamily="2" charset="-120"/>
                <a:ea typeface="華康POP1體W5(P)" panose="02010600010101010101" pitchFamily="2" charset="-120"/>
                <a:cs typeface="Times New Roman" panose="02020603050405020304" pitchFamily="18" charset="0"/>
              </a:rPr>
              <a:t>寫一張卡片給「不一樣的姊姊」</a:t>
            </a:r>
            <a:b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r>
              <a:rPr lang="en-US" altLang="zh-TW" sz="4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【</a:t>
            </a:r>
            <a:r>
              <a:rPr lang="zh-TW" altLang="en-US" sz="4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我的妹妹聽不見</a:t>
            </a:r>
            <a:r>
              <a:rPr lang="en-US" altLang="zh-TW" sz="4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】</a:t>
            </a:r>
          </a:p>
          <a:p>
            <a:pPr marL="0" indent="-900000">
              <a:lnSpc>
                <a:spcPts val="3200"/>
              </a:lnSpc>
              <a:spcBef>
                <a:spcPts val="0"/>
              </a:spcBef>
              <a:buNone/>
            </a:pPr>
            <a:r>
              <a:rPr lang="zh-TW" altLang="en-US" sz="2800" u="sng" kern="100" dirty="0">
                <a:latin typeface="華康POP1體W5(P)" panose="02010600010101010101" pitchFamily="2" charset="-120"/>
                <a:ea typeface="華康POP1體W5(P)" panose="02010600010101010101" pitchFamily="2" charset="-120"/>
                <a:cs typeface="Times New Roman" panose="02020603050405020304" pitchFamily="18" charset="0"/>
                <a:sym typeface="Wingdings" panose="05000000000000000000" pitchFamily="2" charset="2"/>
              </a:rPr>
              <a:t></a:t>
            </a:r>
            <a:r>
              <a:rPr lang="zh-TW" altLang="zh-TW" sz="2800" u="sng" kern="100" dirty="0">
                <a:latin typeface="華康POP1體W5(P)" panose="02010600010101010101" pitchFamily="2" charset="-120"/>
                <a:ea typeface="華康POP1體W5(P)" panose="02010600010101010101" pitchFamily="2" charset="-120"/>
                <a:cs typeface="Times New Roman" panose="02020603050405020304" pitchFamily="18" charset="0"/>
              </a:rPr>
              <a:t>請選擇你覺得重要的身體部位</a:t>
            </a:r>
            <a:endParaRPr lang="en-US" altLang="zh-TW" sz="2800" u="sng" kern="100" dirty="0">
              <a:latin typeface="華康POP1體W5(P)" panose="02010600010101010101" pitchFamily="2" charset="-120"/>
              <a:ea typeface="華康POP1體W5(P)" panose="02010600010101010101" pitchFamily="2" charset="-120"/>
              <a:cs typeface="Times New Roman" panose="02020603050405020304" pitchFamily="18" charset="0"/>
            </a:endParaRPr>
          </a:p>
          <a:p>
            <a:pPr marL="0" indent="-90000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zh-TW" sz="2800" u="sng" kern="100" dirty="0">
                <a:latin typeface="華康POP1體W5(P)" panose="02010600010101010101" pitchFamily="2" charset="-120"/>
                <a:ea typeface="華康POP1體W5(P)" panose="02010600010101010101" pitchFamily="2" charset="-120"/>
                <a:cs typeface="Times New Roman" panose="02020603050405020304" pitchFamily="18" charset="0"/>
              </a:rPr>
              <a:t>  (</a:t>
            </a:r>
            <a:r>
              <a:rPr lang="zh-TW" altLang="zh-TW" sz="2800" u="sng" kern="100" dirty="0">
                <a:latin typeface="華康POP1體W5(P)" panose="02010600010101010101" pitchFamily="2" charset="-120"/>
                <a:ea typeface="華康POP1體W5(P)" panose="02010600010101010101" pitchFamily="2" charset="-120"/>
                <a:cs typeface="Times New Roman" panose="02020603050405020304" pitchFamily="18" charset="0"/>
              </a:rPr>
              <a:t>至少三個</a:t>
            </a:r>
            <a:r>
              <a:rPr lang="en-US" altLang="zh-TW" sz="2800" u="sng" kern="100" dirty="0">
                <a:latin typeface="華康POP1體W5(P)" panose="02010600010101010101" pitchFamily="2" charset="-120"/>
                <a:ea typeface="華康POP1體W5(P)" panose="02010600010101010101" pitchFamily="2" charset="-120"/>
                <a:cs typeface="Times New Roman" panose="02020603050405020304" pitchFamily="18" charset="0"/>
              </a:rPr>
              <a:t>)</a:t>
            </a:r>
            <a:r>
              <a:rPr lang="zh-TW" altLang="zh-TW" sz="2800" u="sng" kern="100" dirty="0">
                <a:latin typeface="華康POP1體W5(P)" panose="02010600010101010101" pitchFamily="2" charset="-120"/>
                <a:ea typeface="華康POP1體W5(P)" panose="02010600010101010101" pitchFamily="2" charset="-120"/>
                <a:cs typeface="Times New Roman" panose="02020603050405020304" pitchFamily="18" charset="0"/>
              </a:rPr>
              <a:t>，寫下感謝的話</a:t>
            </a:r>
            <a:r>
              <a:rPr lang="en-US" altLang="zh-TW" sz="2800" u="sng" kern="100" dirty="0">
                <a:latin typeface="華康POP1體W5(P)" panose="02010600010101010101" pitchFamily="2" charset="-120"/>
                <a:ea typeface="華康POP1體W5(P)" panose="02010600010101010101" pitchFamily="2" charset="-120"/>
                <a:cs typeface="Times New Roman" panose="02020603050405020304" pitchFamily="18" charset="0"/>
              </a:rPr>
              <a:t>   </a:t>
            </a:r>
            <a:br>
              <a:rPr lang="en-US" altLang="zh-TW" sz="2400" u="sng" kern="100" dirty="0">
                <a:latin typeface="華康POP1體W5(P)" panose="02010600010101010101" pitchFamily="2" charset="-120"/>
                <a:ea typeface="華康POP1體W5(P)" panose="02010600010101010101" pitchFamily="2" charset="-120"/>
                <a:cs typeface="Times New Roman" panose="02020603050405020304" pitchFamily="18" charset="0"/>
              </a:rPr>
            </a:b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0EE8365-7BB6-4FE7-BB41-FE388B8EF6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1082" y="1721131"/>
            <a:ext cx="4307579" cy="3917950"/>
          </a:xfrm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5773270"/>
            <a:ext cx="10614211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◎社會課下課後，請到走廊做</a:t>
            </a:r>
            <a:r>
              <a:rPr lang="zh-TW" altLang="en-US" sz="4400" b="1" u="sng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2010609010101010101" pitchFamily="49" charset="-120"/>
                <a:ea typeface="華康POP1體W5" panose="02010609010101010101" pitchFamily="49" charset="-120"/>
              </a:rPr>
              <a:t>健康操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</a:t>
            </a: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1200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單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依成績寫筆記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平時考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錯點分析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再來挑戰</a:t>
            </a:r>
            <a:endParaRPr lang="zh-TW" altLang="en-US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2259106"/>
            <a:ext cx="4572000" cy="3917857"/>
          </a:xfrm>
        </p:spPr>
        <p:txBody>
          <a:bodyPr rtlCol="0">
            <a:normAutofit lnSpcReduction="10000"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因材網數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4-3</a:t>
            </a: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數重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P31</a:t>
            </a: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數習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P48-51</a:t>
            </a:r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39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16499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明國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6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小考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生字解析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配合國習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第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大題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11:50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收平板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2259106"/>
            <a:ext cx="4572000" cy="3917857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7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學習吧影片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【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巾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】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部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【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非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】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部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【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亦步亦趨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】 </a:t>
            </a:r>
          </a:p>
          <a:p>
            <a:pPr marL="0" indent="0">
              <a:buNone/>
            </a:pP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【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席不暇暖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827</TotalTime>
  <Words>687</Words>
  <Application>Microsoft Office PowerPoint</Application>
  <PresentationFormat>寬螢幕</PresentationFormat>
  <Paragraphs>87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家庭相簿 16X9</vt:lpstr>
      <vt:lpstr>早自修 7:50~8:05   MSSR晨讀 請安靜閱讀  男生1~12請改看 【我的妹妹聽不見】  女生13~23請改看 【我的姊姊不一樣】</vt:lpstr>
      <vt:lpstr>週二課表</vt:lpstr>
      <vt:lpstr>下課５分鐘～ 記得喝水 上廁所 室外走走 望遠凝視</vt:lpstr>
      <vt:lpstr>第一節 閱讀課</vt:lpstr>
      <vt:lpstr>下課10分鐘～    請大家拿出社會簿本   小老師請開電子書</vt:lpstr>
      <vt:lpstr>第三節 數學課</vt:lpstr>
      <vt:lpstr>下課10分鐘～ 記得喝水 上廁所 室外走走 望遠凝視</vt:lpstr>
      <vt:lpstr>第四節 國語課</vt:lpstr>
      <vt:lpstr>午餐時間</vt:lpstr>
      <vt:lpstr>午休整潔活動  廁所和教室 掃地＋拖地  </vt:lpstr>
      <vt:lpstr>下課５分鐘～    請大家拿出英語簿本   小老師請開電子書</vt:lpstr>
      <vt:lpstr>第七節 資訊課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4</cp:revision>
  <dcterms:created xsi:type="dcterms:W3CDTF">2021-10-16T19:18:34Z</dcterms:created>
  <dcterms:modified xsi:type="dcterms:W3CDTF">2021-10-18T17:07:25Z</dcterms:modified>
</cp:coreProperties>
</file>