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7" r:id="rId3"/>
    <p:sldId id="279" r:id="rId4"/>
    <p:sldId id="270" r:id="rId5"/>
    <p:sldId id="25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5" r:id="rId16"/>
    <p:sldId id="261" r:id="rId17"/>
    <p:sldId id="259" r:id="rId18"/>
    <p:sldId id="263" r:id="rId19"/>
    <p:sldId id="260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2021/10/18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JLra0oK10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96951" y="2411505"/>
            <a:ext cx="3276601" cy="2582833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96951" y="5880847"/>
            <a:ext cx="2511707" cy="627529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發平板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75B1A357-9A3F-458D-8E55-557697290F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522" b="252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5FD63-FFBA-4C09-8EFA-FEDB1831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開始使用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b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好的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再按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首頁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B1E5AA5-8533-4060-AAB0-46A6636DDB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409" y="1757083"/>
            <a:ext cx="5341403" cy="3818964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6CF01FC-4A39-40E3-A14C-AC643E3ADD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3854" y="1757083"/>
            <a:ext cx="5793545" cy="3818963"/>
          </a:xfrm>
        </p:spPr>
      </p:pic>
    </p:spTree>
    <p:extLst>
      <p:ext uri="{BB962C8B-B14F-4D97-AF65-F5344CB8AC3E}">
        <p14:creationId xmlns:p14="http://schemas.microsoft.com/office/powerpoint/2010/main" val="34716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88327D-024D-497E-8A54-EAA65514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我要寫日記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348EB1A-C61B-4C2C-97E9-9B901E045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2560177"/>
            <a:ext cx="4572000" cy="2733009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C6F87A1-6DD0-4AA4-9958-9C150D19C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370979"/>
            <a:ext cx="4572000" cy="3111405"/>
          </a:xfrm>
        </p:spPr>
      </p:pic>
    </p:spTree>
    <p:extLst>
      <p:ext uri="{BB962C8B-B14F-4D97-AF65-F5344CB8AC3E}">
        <p14:creationId xmlns:p14="http://schemas.microsoft.com/office/powerpoint/2010/main" val="36017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6591E-1FCD-43E9-9B9F-36103719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看影片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漫話心情日記使用流程</a:t>
            </a:r>
            <a:r>
              <a:rPr lang="en-US" altLang="zh-TW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br>
              <a:rPr lang="en-US" altLang="zh-TW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換你試試看，完成自己的專屬漫畫日記</a:t>
            </a:r>
            <a:endParaRPr lang="zh-TW" altLang="en-US" dirty="0"/>
          </a:p>
        </p:txBody>
      </p:sp>
      <p:pic>
        <p:nvPicPr>
          <p:cNvPr id="6" name="內容版面配置區 5">
            <a:hlinkClick r:id="rId2"/>
            <a:extLst>
              <a:ext uri="{FF2B5EF4-FFF2-40B4-BE49-F238E27FC236}">
                <a16:creationId xmlns:a16="http://schemas.microsoft.com/office/drawing/2014/main" id="{21B75F1F-1556-498D-8043-0F580EB5E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3813" y="2743851"/>
            <a:ext cx="4572000" cy="2365660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9637E63-ED22-4F11-9C96-E484DFE15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8742" y="1831000"/>
            <a:ext cx="2560542" cy="4191363"/>
          </a:xfrm>
        </p:spPr>
      </p:pic>
    </p:spTree>
    <p:extLst>
      <p:ext uri="{BB962C8B-B14F-4D97-AF65-F5344CB8AC3E}">
        <p14:creationId xmlns:p14="http://schemas.microsoft.com/office/powerpoint/2010/main" val="26035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小考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200" b="1" kern="0" spc="-300" dirty="0">
                <a:solidFill>
                  <a:schemeClr val="tx1"/>
                </a:solidFill>
              </a:rPr>
              <a:t>89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以下語詞＊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1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行 句子＊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3</a:t>
            </a:r>
            <a:br>
              <a:rPr lang="en-US" altLang="zh-TW" sz="3200" b="1" kern="0" spc="-300" dirty="0">
                <a:solidFill>
                  <a:schemeClr val="tx1"/>
                </a:solidFill>
              </a:rPr>
            </a:br>
            <a:r>
              <a:rPr lang="en-US" altLang="zh-TW" sz="3200" b="1" kern="0" spc="-300" dirty="0">
                <a:solidFill>
                  <a:schemeClr val="tx1"/>
                </a:solidFill>
              </a:rPr>
              <a:t>90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以上　語詞＊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2</a:t>
            </a:r>
            <a:r>
              <a:rPr lang="zh-TW" altLang="en-US" sz="3200" b="1" kern="0" spc="-300" dirty="0">
                <a:solidFill>
                  <a:schemeClr val="tx1"/>
                </a:solidFill>
              </a:rPr>
              <a:t> 句子＊</a:t>
            </a:r>
            <a:r>
              <a:rPr lang="en-US" altLang="zh-TW" sz="3200" b="1" kern="0" spc="-300" dirty="0">
                <a:solidFill>
                  <a:schemeClr val="tx1"/>
                </a:solidFill>
              </a:rPr>
              <a:t>1</a:t>
            </a: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圈國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語詞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線上評量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11:05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開始開放測驗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未達８０分請紙本補考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5008374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完成測驗後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4-4</a:t>
            </a:r>
          </a:p>
          <a:p>
            <a:pPr marL="0" indent="0">
              <a:buNone/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數重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32</a:t>
            </a:r>
          </a:p>
          <a:p>
            <a:pPr marL="0" indent="0">
              <a:buNone/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數作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10-11</a:t>
            </a: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11:50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收平板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875DC25D-28AE-45D5-AB16-E41A9188E3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496" b="249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39389" y="1622612"/>
            <a:ext cx="4147764" cy="458992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環保議題專題研究分組報告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老師示範</a:t>
            </a:r>
            <a:r>
              <a:rPr lang="en-US" altLang="zh-TW" sz="3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zh-TW" altLang="en-US" sz="3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小組預演</a:t>
            </a:r>
            <a:r>
              <a:rPr lang="en-US" altLang="zh-TW" sz="3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決定各組上台順序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每組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分鐘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(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響鈴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)</a:t>
            </a: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未達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分鐘扣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超過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分鐘扣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C0DECE19-5CE3-434F-8A2A-94DE4F26FDC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887293"/>
              </p:ext>
            </p:extLst>
          </p:nvPr>
        </p:nvGraphicFramePr>
        <p:xfrm>
          <a:off x="4885765" y="1523998"/>
          <a:ext cx="6750423" cy="434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63">
                  <a:extLst>
                    <a:ext uri="{9D8B030D-6E8A-4147-A177-3AD203B41FA5}">
                      <a16:colId xmlns:a16="http://schemas.microsoft.com/office/drawing/2014/main" val="3707308569"/>
                    </a:ext>
                  </a:extLst>
                </a:gridCol>
                <a:gridCol w="5116107">
                  <a:extLst>
                    <a:ext uri="{9D8B030D-6E8A-4147-A177-3AD203B41FA5}">
                      <a16:colId xmlns:a16="http://schemas.microsoft.com/office/drawing/2014/main" val="311488332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1065257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標號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內容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得分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443424"/>
                  </a:ext>
                </a:extLst>
              </a:tr>
              <a:tr h="826044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1</a:t>
                      </a:r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問候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大家好</a:t>
                      </a:r>
                      <a:r>
                        <a:rPr lang="en-US" altLang="zh-TW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!</a:t>
                      </a:r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我們是第</a:t>
                      </a:r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sym typeface="Wingdings" panose="05000000000000000000" pitchFamily="2" charset="2"/>
                        </a:rPr>
                        <a:t>組，今天要向大家報告的主題是</a:t>
                      </a:r>
                      <a:endParaRPr lang="zh-TW" altLang="en-US" sz="20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20</a:t>
                      </a:r>
                      <a:endParaRPr lang="zh-TW" altLang="en-US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150948"/>
                  </a:ext>
                </a:extLst>
              </a:tr>
              <a:tr h="78863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2</a:t>
                      </a:r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表達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cs typeface="+mn-cs"/>
                        </a:rPr>
                        <a:t>分享時的聲音大小、時間控制是否合宜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華康POP1體W5(P)" panose="02010600010101010101" pitchFamily="2" charset="-120"/>
                        <a:ea typeface="華康POP1體W5(P)" panose="02010600010101010101" pitchFamily="2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20</a:t>
                      </a:r>
                      <a:endParaRPr lang="zh-TW" altLang="en-US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743228"/>
                  </a:ext>
                </a:extLst>
              </a:tr>
              <a:tr h="78863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3</a:t>
                      </a:r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明確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能將研究主題的內容清楚的說給大家聽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20</a:t>
                      </a:r>
                      <a:endParaRPr lang="zh-TW" altLang="en-US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30354"/>
                  </a:ext>
                </a:extLst>
              </a:tr>
              <a:tr h="78863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4</a:t>
                      </a:r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獎勵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會利用</a:t>
                      </a:r>
                      <a:r>
                        <a:rPr lang="en-US" altLang="zh-TW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Q&amp;A</a:t>
                      </a:r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與同學們互動，並禮貌回應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20</a:t>
                      </a:r>
                      <a:endParaRPr lang="zh-TW" altLang="en-US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830118"/>
                  </a:ext>
                </a:extLst>
              </a:tr>
              <a:tr h="78863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5</a:t>
                      </a:r>
                      <a:r>
                        <a:rPr lang="zh-TW" altLang="en-US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回饋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我們第</a:t>
                      </a:r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sym typeface="Wingdings" panose="05000000000000000000" pitchFamily="2" charset="2"/>
                        </a:rPr>
                        <a:t>組的報告到此結束，請問有沒有同學有疑問要提出</a:t>
                      </a:r>
                      <a:r>
                        <a:rPr lang="en-US" altLang="zh-TW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  <a:sym typeface="Wingdings" panose="05000000000000000000" pitchFamily="2" charset="2"/>
                        </a:rPr>
                        <a:t>?</a:t>
                      </a:r>
                      <a:r>
                        <a:rPr lang="zh-TW" altLang="en-US" sz="20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謝謝大家</a:t>
                      </a:r>
                      <a:endParaRPr lang="en-US" altLang="zh-TW" sz="20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20</a:t>
                      </a:r>
                      <a:endParaRPr lang="zh-TW" altLang="en-US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6252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868140BB-1769-4852-95BE-B2395DD72B90}"/>
              </a:ext>
            </a:extLst>
          </p:cNvPr>
          <p:cNvSpPr txBox="1"/>
          <p:nvPr/>
        </p:nvSpPr>
        <p:spPr>
          <a:xfrm>
            <a:off x="4885765" y="5870346"/>
            <a:ext cx="6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602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默契：聽到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謝謝大家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，快速拍手</a:t>
            </a:r>
            <a:r>
              <a:rPr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下，停</a:t>
            </a: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89132" y="1811741"/>
            <a:ext cx="5026305" cy="458992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我們這一班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漫話心情日記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【602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心情手札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 rtl="0"/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99301B2-B72B-4D1A-A722-8692CCDA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47" y="1775250"/>
            <a:ext cx="4679576" cy="3800558"/>
          </a:xfrm>
          <a:prstGeom prst="rect">
            <a:avLst/>
          </a:prstGeom>
        </p:spPr>
      </p:pic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4669A017-0783-44ED-B056-281086D09B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1048271"/>
              </p:ext>
            </p:extLst>
          </p:nvPr>
        </p:nvGraphicFramePr>
        <p:xfrm>
          <a:off x="1189132" y="4025153"/>
          <a:ext cx="4412223" cy="205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23">
                  <a:extLst>
                    <a:ext uri="{9D8B030D-6E8A-4147-A177-3AD203B41FA5}">
                      <a16:colId xmlns:a16="http://schemas.microsoft.com/office/drawing/2014/main" val="204230781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09037392"/>
                    </a:ext>
                  </a:extLst>
                </a:gridCol>
              </a:tblGrid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帳號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a01(</a:t>
                      </a:r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座號</a:t>
                      </a:r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309461"/>
                  </a:ext>
                </a:extLst>
              </a:tr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密碼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a123456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56778"/>
                  </a:ext>
                </a:extLst>
              </a:tr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邀請碼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69515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1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AC9CC-BA51-46C3-ADB3-D271C3A8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帳號</a:t>
            </a:r>
            <a:r>
              <a:rPr lang="en-US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a01(</a:t>
            </a:r>
            <a:r>
              <a:rPr lang="zh-TW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座號</a:t>
            </a:r>
            <a:r>
              <a:rPr lang="en-US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  <a:r>
              <a:rPr lang="zh-TW" altLang="zh-TW" sz="6000" b="0" i="0" u="none" strike="noStrike" kern="12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密碼</a:t>
            </a:r>
            <a:r>
              <a:rPr lang="en-US" altLang="zh-TW" sz="6000" b="0" i="0" u="none" strike="noStrike" kern="12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a123456</a:t>
            </a:r>
            <a:endParaRPr lang="zh-TW" altLang="en-US" sz="8800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2A9D8F6-A579-414B-9920-AED17E5E3E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2156023"/>
            <a:ext cx="4572000" cy="3541317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539E809-603B-445E-90DC-88AA51A22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3865" y="2051999"/>
            <a:ext cx="3650296" cy="3749365"/>
          </a:xfrm>
        </p:spPr>
      </p:pic>
    </p:spTree>
    <p:extLst>
      <p:ext uri="{BB962C8B-B14F-4D97-AF65-F5344CB8AC3E}">
        <p14:creationId xmlns:p14="http://schemas.microsoft.com/office/powerpoint/2010/main" val="3252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66B8B-E12E-4817-8C72-B81309F2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98698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輸入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姓名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生日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前往下一步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b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選好角色，按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前往下一步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zh-TW" altLang="en-US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33A346B-3215-4F2E-98D2-40E11C263D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2351940"/>
            <a:ext cx="4572000" cy="3149483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09501A5-B2E6-4BA0-ABF7-78CA138A7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816288"/>
            <a:ext cx="4572000" cy="2220786"/>
          </a:xfrm>
        </p:spPr>
      </p:pic>
    </p:spTree>
    <p:extLst>
      <p:ext uri="{BB962C8B-B14F-4D97-AF65-F5344CB8AC3E}">
        <p14:creationId xmlns:p14="http://schemas.microsoft.com/office/powerpoint/2010/main" val="7403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DBCCFF-4B9B-4F46-92BC-C4ABF28D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選好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5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個喜歡的顏色按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前往下一步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b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選好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5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個討厭的顏色按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前往下一步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zh-TW" altLang="en-US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C76359E1-E096-497B-9EE9-C6D0B6869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070" y="1676400"/>
            <a:ext cx="4441885" cy="4500563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28BDB05-CCCE-4749-B61E-F9745D9389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7250" y="1676400"/>
            <a:ext cx="4465125" cy="4500563"/>
          </a:xfrm>
        </p:spPr>
      </p:pic>
    </p:spTree>
    <p:extLst>
      <p:ext uri="{BB962C8B-B14F-4D97-AF65-F5344CB8AC3E}">
        <p14:creationId xmlns:p14="http://schemas.microsoft.com/office/powerpoint/2010/main" val="40739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788</TotalTime>
  <Words>798</Words>
  <Application>Microsoft Office PowerPoint</Application>
  <PresentationFormat>寬螢幕</PresentationFormat>
  <Paragraphs>109</Paragraphs>
  <Slides>19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</vt:lpstr>
      <vt:lpstr>週三課表</vt:lpstr>
      <vt:lpstr>下課５分鐘～ 記得喝水 上廁所 室外走走 望遠凝視</vt:lpstr>
      <vt:lpstr>第一節 綜合課</vt:lpstr>
      <vt:lpstr>下課１０分鐘～ 記得喝水 上廁所 室外走走 望遠凝視</vt:lpstr>
      <vt:lpstr>第二節 班級時間</vt:lpstr>
      <vt:lpstr>帳號a01(座號)密碼a123456</vt:lpstr>
      <vt:lpstr>輸入【姓名】【生日】按【前往下一步】 選好角色，按【前往下一步】</vt:lpstr>
      <vt:lpstr>選好5個喜歡的顏色按【前往下一步】 選好5個討厭的顏色按【前往下一步】</vt:lpstr>
      <vt:lpstr>按【開始使用】 按【好的】再按【首頁】</vt:lpstr>
      <vt:lpstr>按【我要寫日記】</vt:lpstr>
      <vt:lpstr>看影片【漫話心情日記使用流程】 換你試試看，完成自己的專屬漫畫日記</vt:lpstr>
      <vt:lpstr>下課15分鐘～喝完乳品再下課   容器洗乾淨 回收排整齊 桌面收乾淨 椅子靠攏再離開</vt:lpstr>
      <vt:lpstr>第三節 國語課護眼完再下課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6</cp:revision>
  <dcterms:created xsi:type="dcterms:W3CDTF">2021-10-16T19:18:34Z</dcterms:created>
  <dcterms:modified xsi:type="dcterms:W3CDTF">2021-10-17T19:53:09Z</dcterms:modified>
</cp:coreProperties>
</file>