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279" r:id="rId4"/>
    <p:sldId id="270" r:id="rId5"/>
    <p:sldId id="258" r:id="rId6"/>
    <p:sldId id="275" r:id="rId7"/>
    <p:sldId id="266" r:id="rId8"/>
    <p:sldId id="261" r:id="rId9"/>
    <p:sldId id="259" r:id="rId10"/>
    <p:sldId id="276" r:id="rId11"/>
    <p:sldId id="280" r:id="rId12"/>
    <p:sldId id="277" r:id="rId13"/>
    <p:sldId id="278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2021/10/21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1210234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0" y="6033248"/>
            <a:ext cx="3276601" cy="1084728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發平板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8F37D347-3711-4674-83DC-E6B96EDDC9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5605" b="15605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課本導讀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P96-97</a:t>
            </a: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酒害</a:t>
            </a:r>
            <a:endParaRPr lang="en-US" altLang="zh-TW" sz="32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P98-99</a:t>
            </a: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防毒</a:t>
            </a:r>
            <a:endParaRPr lang="en-US" altLang="zh-TW" sz="32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3AD2A29-01D9-43BC-9B7C-F56D1FCA0E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遠離酒害與毒害  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6min</a:t>
            </a:r>
          </a:p>
          <a:p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防制酒駕宣導     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9min</a:t>
            </a:r>
          </a:p>
          <a:p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酒駕與惡的距離  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1min</a:t>
            </a:r>
          </a:p>
          <a:p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已讀攻毒           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6min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082" y="5201770"/>
            <a:ext cx="11725835" cy="11430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☆記得喝水、上個廁所 、望遠凝視、保護眼睛☆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課本導讀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15:25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收平板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857EED9-597C-4533-BC25-9FF3A4B5B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120216"/>
            <a:ext cx="4572000" cy="3612930"/>
          </a:xfr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21787E0B-A7BC-4A1A-BA49-28FDB2E1B2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1426" b="1142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19AF28F-3C34-43A9-BF82-1DED1E39A6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0" b="2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68-71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學會畫長條圖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(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單雙項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)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學會畫折線圖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看圖說故事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  <a:r>
              <a:rPr lang="zh-TW" altLang="en-US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平時考</a:t>
            </a:r>
            <a:endParaRPr lang="en-US" altLang="zh-TW" sz="43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錯點分析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再來挑戰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4-5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6989" y="1775012"/>
            <a:ext cx="4572000" cy="462665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TW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3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學習吧國</a:t>
            </a:r>
            <a:r>
              <a:rPr lang="en-US" altLang="zh-TW" sz="43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字音字形學生畫記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3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國練</a:t>
            </a:r>
            <a:r>
              <a:rPr lang="en-US" altLang="zh-TW" sz="43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43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畫重點</a:t>
            </a:r>
            <a:endParaRPr lang="en-US" altLang="zh-TW" sz="43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回家作業寫國練、直行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1637FF1-6AA2-454B-92D2-B1BD0ADF0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2" y="1407460"/>
            <a:ext cx="5331105" cy="4146646"/>
          </a:xfr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-125506"/>
            <a:ext cx="9144000" cy="53698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平板放椅下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463988"/>
            <a:ext cx="9324882" cy="11430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</a:t>
            </a:r>
            <a:endParaRPr lang="zh-TW" altLang="en-US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227</TotalTime>
  <Words>620</Words>
  <Application>Microsoft Office PowerPoint</Application>
  <PresentationFormat>寬螢幕</PresentationFormat>
  <Paragraphs>83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</vt:lpstr>
      <vt:lpstr>週四課表</vt:lpstr>
      <vt:lpstr>下課５分鐘～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下課10分鐘～  平板放椅下 閩課放桌上 椅子靠攏再下課 </vt:lpstr>
      <vt:lpstr>午餐時間</vt:lpstr>
      <vt:lpstr>午休整潔活動  廁所和教室 掃地＋拖地  </vt:lpstr>
      <vt:lpstr>下課５分鐘～    潔牙長準備氟水</vt:lpstr>
      <vt:lpstr>第五節 健康課</vt:lpstr>
      <vt:lpstr>下課10分鐘～   請大家拿出英語簿本   小老師請開電子書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</cp:revision>
  <dcterms:created xsi:type="dcterms:W3CDTF">2021-10-16T19:18:34Z</dcterms:created>
  <dcterms:modified xsi:type="dcterms:W3CDTF">2021-10-20T20:24:07Z</dcterms:modified>
</cp:coreProperties>
</file>