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0" r:id="rId3"/>
    <p:sldId id="267" r:id="rId4"/>
    <p:sldId id="283" r:id="rId5"/>
    <p:sldId id="275" r:id="rId6"/>
    <p:sldId id="258" r:id="rId7"/>
    <p:sldId id="270" r:id="rId8"/>
    <p:sldId id="282" r:id="rId9"/>
    <p:sldId id="261" r:id="rId10"/>
    <p:sldId id="259" r:id="rId11"/>
    <p:sldId id="276" r:id="rId12"/>
    <p:sldId id="281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2021/10/18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0" y="1210234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0" y="6033248"/>
            <a:ext cx="3276601" cy="1084728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發平板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ACD3C440-FF88-4929-998E-64367E8EA9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934" b="17934"/>
          <a:stretch/>
        </p:blipFill>
        <p:spPr>
          <a:xfrm>
            <a:off x="1476375" y="1357313"/>
            <a:ext cx="5822950" cy="3908425"/>
          </a:xfrm>
        </p:spPr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美勞用具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美勞課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08846" y="1703295"/>
            <a:ext cx="8749554" cy="2469775"/>
          </a:xfrm>
        </p:spPr>
        <p:txBody>
          <a:bodyPr rtlCol="0">
            <a:no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關電器、鎖門窗</a:t>
            </a: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桌子對齊、椅下淨空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座位地面掃乾淨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檢查通過再離開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8846" y="4663887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3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5B9A668B-71C3-4CE4-B91C-F52E6E1FF8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6875" b="16875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0" y="1210234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完成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50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單小挑戰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（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51-100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倚天劍屠龍刀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4BAF670C-7398-4D99-88D1-800DC5EE75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126" r="3126"/>
          <a:stretch/>
        </p:blipFill>
        <p:spPr/>
      </p:pic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D188322A-C62F-4EDB-BFAE-04AF7EFBF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7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◎記得喝水 上廁所 ◎</a:t>
            </a:r>
          </a:p>
        </p:txBody>
      </p:sp>
    </p:spTree>
    <p:extLst>
      <p:ext uri="{BB962C8B-B14F-4D97-AF65-F5344CB8AC3E}">
        <p14:creationId xmlns:p14="http://schemas.microsoft.com/office/powerpoint/2010/main" val="18575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習作解析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配合學習吧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647" y="2259106"/>
            <a:ext cx="4709367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學習吧自主學習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學習吧影片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Q&amp;A</a:t>
            </a:r>
          </a:p>
          <a:p>
            <a:pPr rtl="0"/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34</a:t>
            </a:r>
          </a:p>
          <a:p>
            <a:pPr rtl="0"/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12-13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en-US" altLang="zh-TW" sz="4800" dirty="0" err="1">
                <a:latin typeface="華康POP1體W7" panose="02010609010101010101" pitchFamily="49" charset="-120"/>
                <a:ea typeface="華康POP1體W7" panose="02010609010101010101" pitchFamily="49" charset="-120"/>
              </a:rPr>
              <a:t>PaGamO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任務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01153" y="1779494"/>
            <a:ext cx="8659906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拿自然簿本、平板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走廊排隊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01153" y="5481918"/>
            <a:ext cx="6142410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◎自然課下課收平板◎</a:t>
            </a: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210</TotalTime>
  <Words>582</Words>
  <Application>Microsoft Office PowerPoint</Application>
  <PresentationFormat>寬螢幕</PresentationFormat>
  <Paragraphs>67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MSSR晨讀 請安靜閱讀</vt:lpstr>
      <vt:lpstr> 完成 50單小挑戰 （51-100） 倚天劍屠龍刀</vt:lpstr>
      <vt:lpstr>週一課表</vt:lpstr>
      <vt:lpstr>下課５分鐘～    請大家拿出社會簿本   小老師請開電子書</vt:lpstr>
      <vt:lpstr>第二節 國語課</vt:lpstr>
      <vt:lpstr>下課15分鐘～ 記得喝水 上廁所 室外走走 望遠凝視</vt:lpstr>
      <vt:lpstr>第三節 數學課</vt:lpstr>
      <vt:lpstr>下課10分鐘～    先   做護眼操 再   拿自然簿本、平板 最後 走廊排隊   小老師請帶隊</vt:lpstr>
      <vt:lpstr>午餐時間</vt:lpstr>
      <vt:lpstr>午休整潔活動  廁所和教室 掃地＋拖地  </vt:lpstr>
      <vt:lpstr>下課５分鐘～    請大家準備美勞用具   小老師請開電子書</vt:lpstr>
      <vt:lpstr>第七節 美勞課下課記得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4</cp:revision>
  <dcterms:created xsi:type="dcterms:W3CDTF">2021-10-16T19:18:34Z</dcterms:created>
  <dcterms:modified xsi:type="dcterms:W3CDTF">2021-10-17T21:42:14Z</dcterms:modified>
</cp:coreProperties>
</file>