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7" r:id="rId3"/>
    <p:sldId id="258" r:id="rId4"/>
    <p:sldId id="270" r:id="rId5"/>
    <p:sldId id="279" r:id="rId6"/>
    <p:sldId id="280" r:id="rId7"/>
    <p:sldId id="281" r:id="rId8"/>
    <p:sldId id="275" r:id="rId9"/>
    <p:sldId id="261" r:id="rId10"/>
    <p:sldId id="259" r:id="rId11"/>
    <p:sldId id="276" r:id="rId12"/>
    <p:sldId id="278" r:id="rId13"/>
    <p:sldId id="260" r:id="rId14"/>
    <p:sldId id="263" r:id="rId15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2021/10/24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2021/10/24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370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97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0299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2021/10/24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2021/10/24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2021/10/24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2021/10/24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2021/10/24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2021/10/24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2021/10/24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2021/10/24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2021/10/24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2021/10/24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2021/10/24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2021/10/24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2021/10/24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2021/10/24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2021/10/24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2021/10/24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2021/10/24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2021/10/24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60540" y="1160430"/>
            <a:ext cx="2671483" cy="4537139"/>
          </a:xfrm>
        </p:spPr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MSSR</a:t>
            </a:r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晨讀</a:t>
            </a:r>
            <a:br>
              <a:rPr lang="en-US" altLang="zh-TW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請安靜閱讀</a:t>
            </a:r>
            <a:br>
              <a:rPr lang="en-US" altLang="zh-TW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endParaRPr lang="zh-TW" altLang="en-US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25" name="圖片版面配置區 24">
            <a:extLst>
              <a:ext uri="{FF2B5EF4-FFF2-40B4-BE49-F238E27FC236}">
                <a16:creationId xmlns:a16="http://schemas.microsoft.com/office/drawing/2014/main" id="{478624EF-E4CD-4896-8BF7-BE84A95DC23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0" r="154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80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</a:t>
            </a: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3200" dirty="0"/>
            </a:br>
            <a:endParaRPr lang="zh-TW" altLang="en-US" sz="2000" dirty="0"/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0" y="5902262"/>
            <a:ext cx="12191999" cy="95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感謝衛生股長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誠瑋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協助檢查並機動加強清潔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b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外掃區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	【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請小組長協助－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文寧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、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振宏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、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庭恩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】</a:t>
            </a:r>
            <a:b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</a:b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教室內外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	【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請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采瑜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、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玉琪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協助整理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】</a:t>
            </a:r>
            <a:endParaRPr lang="zh-TW" altLang="en-US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1084730"/>
            <a:ext cx="7243482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請大家拿出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英語簿本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開電子書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24795" y="5042647"/>
            <a:ext cx="6142410" cy="1143000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◎電器長請開電燈◎</a:t>
            </a:r>
          </a:p>
        </p:txBody>
      </p:sp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第七節 資訊課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308846" y="1703295"/>
            <a:ext cx="8749554" cy="2469775"/>
          </a:xfrm>
        </p:spPr>
        <p:txBody>
          <a:bodyPr rtlCol="0">
            <a:noAutofit/>
          </a:bodyPr>
          <a:lstStyle/>
          <a:p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關電器、鎖門窗</a:t>
            </a: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桌子對齊、椅下淨空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座位地面掃乾淨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檢查通過再離開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8108B3E5-D04A-4028-8B54-9605B88CC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08846" y="4663887"/>
            <a:ext cx="8414964" cy="981635"/>
          </a:xfr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  <a:cs typeface="+mj-cs"/>
              </a:rPr>
              <a:t>第八節 體育課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檢查書包、餐袋、雨具</a:t>
            </a:r>
            <a:r>
              <a:rPr lang="en-US" altLang="zh-TW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…</a:t>
            </a:r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記得帶走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1812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EFD93C0D-7797-4392-BE79-3C534D5230D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20308" b="20308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週二課表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>
              <a:buNone/>
            </a:pPr>
            <a:r>
              <a:rPr lang="zh-TW" altLang="en-US" sz="97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閱社</a:t>
            </a:r>
            <a:r>
              <a:rPr lang="en-US" altLang="zh-TW" sz="97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(</a:t>
            </a:r>
            <a:r>
              <a:rPr lang="zh-TW" altLang="en-US" sz="97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健康操</a:t>
            </a:r>
            <a:r>
              <a:rPr lang="en-US" altLang="zh-TW" sz="97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  <a:r>
              <a:rPr lang="zh-TW" altLang="en-US" sz="97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數國</a:t>
            </a:r>
            <a:endParaRPr lang="en-US" altLang="zh-TW" sz="97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英資體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第一節 閱讀課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111624" y="1470071"/>
            <a:ext cx="8857129" cy="4563176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br>
              <a:rPr lang="en-US" altLang="zh-TW" sz="2400" u="sng" kern="100" dirty="0">
                <a:latin typeface="華康POP1體W5(P)" panose="02010600010101010101" pitchFamily="2" charset="-120"/>
                <a:ea typeface="華康POP1體W5(P)" panose="02010600010101010101" pitchFamily="2" charset="-120"/>
                <a:cs typeface="Times New Roman" panose="02020603050405020304" pitchFamily="18" charset="0"/>
              </a:rPr>
            </a:b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今天終於可以好好選一本班書，安安靜靜看一節課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!</a:t>
            </a: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14" name="內容版面配置區 13" descr="正在看書的年輕女孩">
            <a:extLst>
              <a:ext uri="{FF2B5EF4-FFF2-40B4-BE49-F238E27FC236}">
                <a16:creationId xmlns:a16="http://schemas.microsoft.com/office/drawing/2014/main" id="{EEE05833-C8CF-4CDD-BAAF-0E603A09E5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72" y="3281595"/>
            <a:ext cx="4572000" cy="30472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1084730"/>
            <a:ext cx="7243482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請大家拿出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社會簿本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開電子書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29553" y="4823011"/>
            <a:ext cx="9081247" cy="1143000"/>
          </a:xfrm>
        </p:spPr>
        <p:txBody>
          <a:bodyPr rtlCol="0">
            <a:normAutofit fontScale="92500" lnSpcReduction="20000"/>
          </a:bodyPr>
          <a:lstStyle/>
          <a:p>
            <a:pPr algn="ctr" rtl="0"/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◎社會課下課後，請到走廊做</a:t>
            </a:r>
            <a:r>
              <a:rPr lang="zh-TW" altLang="en-US" sz="4400" b="1" u="sng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2010609010101010101" pitchFamily="49" charset="-120"/>
                <a:ea typeface="華康POP1體W5" panose="02010609010101010101" pitchFamily="49" charset="-120"/>
              </a:rPr>
              <a:t>健康操</a:t>
            </a:r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</a:t>
            </a:r>
            <a:endParaRPr lang="en-US" altLang="zh-TW" sz="44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algn="ctr" rtl="0"/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帶操同學：</a:t>
            </a:r>
            <a:r>
              <a:rPr lang="en-US" altLang="zh-TW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6201</a:t>
            </a:r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宥端、</a:t>
            </a:r>
            <a:r>
              <a:rPr lang="en-US" altLang="zh-TW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6213</a:t>
            </a:r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芸蓁</a:t>
            </a:r>
          </a:p>
        </p:txBody>
      </p:sp>
    </p:spTree>
    <p:extLst>
      <p:ext uri="{BB962C8B-B14F-4D97-AF65-F5344CB8AC3E}">
        <p14:creationId xmlns:p14="http://schemas.microsoft.com/office/powerpoint/2010/main" val="254502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數學課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2259106"/>
            <a:ext cx="4572000" cy="3917857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1200</a:t>
            </a:r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單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lvl="1"/>
            <a:r>
              <a:rPr lang="zh-TW" altLang="en-US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依成績寫筆記</a:t>
            </a:r>
            <a:endParaRPr lang="en-US" altLang="zh-TW" sz="3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endParaRPr lang="en-US" altLang="zh-TW" sz="40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r>
              <a:rPr lang="zh-TW" altLang="en-US" sz="4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數重</a:t>
            </a:r>
            <a:r>
              <a:rPr lang="en-US" altLang="zh-TW" sz="4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36</a:t>
            </a:r>
          </a:p>
          <a:p>
            <a:pPr rtl="0"/>
            <a:r>
              <a:rPr lang="zh-TW" altLang="en-US" sz="4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數作</a:t>
            </a:r>
            <a:r>
              <a:rPr lang="en-US" altLang="zh-TW" sz="4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14-15</a:t>
            </a: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6" name="內容版面配置區 5" descr="三個朋友在咖啡廳閱讀">
            <a:extLst>
              <a:ext uri="{FF2B5EF4-FFF2-40B4-BE49-F238E27FC236}">
                <a16:creationId xmlns:a16="http://schemas.microsoft.com/office/drawing/2014/main" id="{F74AFFE0-8EF4-4129-83EC-D0312B7CB3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3" y="2694360"/>
            <a:ext cx="4572000" cy="3047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397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164991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第四節 國語課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726141" y="1613647"/>
            <a:ext cx="9197788" cy="4563317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考</a:t>
            </a:r>
            <a:r>
              <a:rPr lang="en-US" altLang="zh-TW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1-7</a:t>
            </a:r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部首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lvl="1"/>
            <a:r>
              <a:rPr lang="en-US" altLang="zh-TW" sz="3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(80</a:t>
            </a:r>
            <a:r>
              <a:rPr lang="zh-TW" altLang="en-US" sz="3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以上訂正</a:t>
            </a:r>
            <a:r>
              <a:rPr lang="en-US" altLang="zh-TW" sz="3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2</a:t>
            </a:r>
            <a:r>
              <a:rPr lang="zh-TW" altLang="en-US" sz="3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遍，</a:t>
            </a:r>
            <a:r>
              <a:rPr lang="en-US" altLang="zh-TW" sz="3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79</a:t>
            </a:r>
            <a:r>
              <a:rPr lang="zh-TW" altLang="en-US" sz="3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以下訂正</a:t>
            </a:r>
            <a:r>
              <a:rPr lang="en-US" altLang="zh-TW" sz="3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</a:t>
            </a:r>
            <a:r>
              <a:rPr lang="zh-TW" altLang="en-US" sz="3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整行</a:t>
            </a:r>
            <a:r>
              <a:rPr lang="en-US" altLang="zh-TW" sz="3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</a:p>
          <a:p>
            <a:pPr rtl="0"/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國習</a:t>
            </a:r>
            <a:r>
              <a:rPr lang="en-US" altLang="zh-TW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7</a:t>
            </a:r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詞句寫在生字簿</a:t>
            </a:r>
            <a:endParaRPr lang="en-US" altLang="zh-TW" sz="40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/>
            <a:r>
              <a:rPr lang="zh-TW" altLang="en-US" sz="3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明國</a:t>
            </a:r>
            <a:r>
              <a:rPr lang="en-US" altLang="zh-TW" sz="3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7</a:t>
            </a:r>
            <a:r>
              <a:rPr lang="zh-TW" altLang="en-US" sz="3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小考</a:t>
            </a:r>
            <a:r>
              <a:rPr lang="en-US" altLang="zh-TW" sz="3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</a:t>
            </a:r>
            <a:r>
              <a:rPr lang="zh-TW" altLang="en-US" sz="3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國習</a:t>
            </a:r>
            <a:r>
              <a:rPr lang="en-US" altLang="zh-TW" sz="3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7</a:t>
            </a:r>
            <a:r>
              <a:rPr lang="zh-TW" altLang="en-US" sz="3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詞句</a:t>
            </a:r>
            <a:r>
              <a:rPr lang="en-US" altLang="zh-TW" sz="3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</a:p>
          <a:p>
            <a:endParaRPr lang="en-US" altLang="zh-TW" sz="40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4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國課閱讀列車</a:t>
            </a:r>
            <a:endParaRPr lang="en-US" altLang="zh-TW" sz="40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/>
            <a:r>
              <a:rPr lang="zh-TW" altLang="en-US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寫國習</a:t>
            </a:r>
            <a:r>
              <a:rPr lang="en-US" altLang="zh-TW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50-51</a:t>
            </a:r>
          </a:p>
          <a:p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6" name="內容版面配置區 5" descr="綠色背景中花叢裡的鳥">
            <a:extLst>
              <a:ext uri="{FF2B5EF4-FFF2-40B4-BE49-F238E27FC236}">
                <a16:creationId xmlns:a16="http://schemas.microsoft.com/office/drawing/2014/main" id="{F72FB2C8-894C-4EB2-AB6F-A233B48F78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754" y="3429000"/>
            <a:ext cx="3611918" cy="2527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07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zh-TW" altLang="en-US" sz="28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1022</TotalTime>
  <Words>612</Words>
  <Application>Microsoft Office PowerPoint</Application>
  <PresentationFormat>寬螢幕</PresentationFormat>
  <Paragraphs>73</Paragraphs>
  <Slides>14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1" baseType="lpstr">
      <vt:lpstr>Mingliu</vt:lpstr>
      <vt:lpstr>華康POP1體W5</vt:lpstr>
      <vt:lpstr>華康POP1體W5(P)</vt:lpstr>
      <vt:lpstr>華康POP1體W7</vt:lpstr>
      <vt:lpstr>華康POP1體W9(P)</vt:lpstr>
      <vt:lpstr>Arial</vt:lpstr>
      <vt:lpstr>家庭相簿 16X9</vt:lpstr>
      <vt:lpstr>早自修 7:50~8:05   MSSR晨讀 請安靜閱讀  </vt:lpstr>
      <vt:lpstr>週二課表</vt:lpstr>
      <vt:lpstr>下課５分鐘～ 記得喝水 上廁所 室外走走 望遠凝視</vt:lpstr>
      <vt:lpstr>第一節 閱讀課</vt:lpstr>
      <vt:lpstr>下課10分鐘～    請大家拿出社會簿本   小老師請開電子書</vt:lpstr>
      <vt:lpstr>第三節 數學課</vt:lpstr>
      <vt:lpstr>下課10分鐘～ 記得喝水 上廁所 室外走走 望遠凝視</vt:lpstr>
      <vt:lpstr>第四節 國語課</vt:lpstr>
      <vt:lpstr>午餐時間</vt:lpstr>
      <vt:lpstr>午休整潔活動  廁所和教室 掃地＋拖地  </vt:lpstr>
      <vt:lpstr>下課５分鐘～    請大家拿出英語簿本   小老師請開電子書</vt:lpstr>
      <vt:lpstr>第七節 資訊課</vt:lpstr>
      <vt:lpstr>天雨帶雨具 天冷帶外套</vt:lpstr>
      <vt:lpstr>學習吧-我們這一班-桃園天氣預報 隨時留意天氣變化，請保重身體!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8</cp:revision>
  <dcterms:created xsi:type="dcterms:W3CDTF">2021-10-16T19:18:34Z</dcterms:created>
  <dcterms:modified xsi:type="dcterms:W3CDTF">2021-10-24T09:19:23Z</dcterms:modified>
</cp:coreProperties>
</file>