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7" r:id="rId3"/>
    <p:sldId id="279" r:id="rId4"/>
    <p:sldId id="270" r:id="rId5"/>
    <p:sldId id="289" r:id="rId6"/>
    <p:sldId id="258" r:id="rId7"/>
    <p:sldId id="280" r:id="rId8"/>
    <p:sldId id="287" r:id="rId9"/>
    <p:sldId id="288" r:id="rId10"/>
    <p:sldId id="275" r:id="rId11"/>
    <p:sldId id="261" r:id="rId12"/>
    <p:sldId id="259" r:id="rId13"/>
    <p:sldId id="263" r:id="rId14"/>
    <p:sldId id="260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2021/10/24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53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229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96951" y="2411505"/>
            <a:ext cx="3276601" cy="2582833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217D5E46-BAE7-40B3-AC37-BC7C9957CC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r="17508"/>
          <a:stretch>
            <a:fillRect/>
          </a:stretch>
        </p:blipFill>
        <p:spPr/>
      </p:pic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60EA92DE-D49E-4913-A5B8-C90AFE0CC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37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數課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73-74</a:t>
            </a:r>
          </a:p>
        </p:txBody>
      </p:sp>
      <p:pic>
        <p:nvPicPr>
          <p:cNvPr id="8" name="內容版面配置區 7" descr="在纸上写字的儿童">
            <a:extLst>
              <a:ext uri="{FF2B5EF4-FFF2-40B4-BE49-F238E27FC236}">
                <a16:creationId xmlns:a16="http://schemas.microsoft.com/office/drawing/2014/main" id="{CF29629F-5A26-49A1-B71E-B3A5A815EB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2402681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endParaRPr lang="zh-TW" altLang="en-US" sz="2000" dirty="0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2A335F4-6B23-486B-9E7A-1379C6DB04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433EB5AC-8F51-41F6-9C5C-A3FB923B1B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A69135C-9054-4873-8BFB-27087F549485}"/>
              </a:ext>
            </a:extLst>
          </p:cNvPr>
          <p:cNvSpPr txBox="1"/>
          <p:nvPr/>
        </p:nvSpPr>
        <p:spPr>
          <a:xfrm>
            <a:off x="1201635" y="1513209"/>
            <a:ext cx="61139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整理抽屜 椅下淨空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地面整潔 桌子對線 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檢查物品 排隊放學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聽廣播進行防疫分流放學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90F661E-F5C4-486C-99BA-4DDA0BDF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98" y="4390306"/>
            <a:ext cx="3856054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6593BBBE-CD86-4964-96C2-609F65EE640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22958" b="22958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週三課表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99247" y="1676400"/>
            <a:ext cx="10775577" cy="4572000"/>
          </a:xfrm>
        </p:spPr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綜班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乳品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zh-TW" altLang="en-US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565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綜合課</a:t>
            </a:r>
            <a:r>
              <a:rPr lang="zh-TW" altLang="en-US" sz="2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９０分鐘作文寫完一篇作文</a:t>
            </a:r>
            <a:endParaRPr lang="en-US" altLang="zh-TW" sz="24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39388" y="1622612"/>
            <a:ext cx="5205599" cy="458992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作文題目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那一刻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考試通過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任務過關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全班上台表演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大隊接力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破解魔方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挑戰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上台領獎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摸彩抽獎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獲得獎勵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6883E253-0E68-4B3C-B263-903A48A16C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44988" y="1389712"/>
            <a:ext cx="5050025" cy="4635181"/>
          </a:xfr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7CE593A3-7847-4D07-8559-50652AB93B4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5239161"/>
              </p:ext>
            </p:extLst>
          </p:nvPr>
        </p:nvGraphicFramePr>
        <p:xfrm>
          <a:off x="1293812" y="591671"/>
          <a:ext cx="9419010" cy="5567222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50000"/>
                  </a:schemeClr>
                </a:solidFill>
                <a:tableStyleId>{5C22544A-7EE6-4342-B048-85BDC9FD1C3A}</a:tableStyleId>
              </a:tblPr>
              <a:tblGrid>
                <a:gridCol w="2117188">
                  <a:extLst>
                    <a:ext uri="{9D8B030D-6E8A-4147-A177-3AD203B41FA5}">
                      <a16:colId xmlns:a16="http://schemas.microsoft.com/office/drawing/2014/main" val="1414158984"/>
                    </a:ext>
                  </a:extLst>
                </a:gridCol>
                <a:gridCol w="2147118">
                  <a:extLst>
                    <a:ext uri="{9D8B030D-6E8A-4147-A177-3AD203B41FA5}">
                      <a16:colId xmlns:a16="http://schemas.microsoft.com/office/drawing/2014/main" val="876420671"/>
                    </a:ext>
                  </a:extLst>
                </a:gridCol>
                <a:gridCol w="2087258">
                  <a:extLst>
                    <a:ext uri="{9D8B030D-6E8A-4147-A177-3AD203B41FA5}">
                      <a16:colId xmlns:a16="http://schemas.microsoft.com/office/drawing/2014/main" val="3587625687"/>
                    </a:ext>
                  </a:extLst>
                </a:gridCol>
                <a:gridCol w="2117188">
                  <a:extLst>
                    <a:ext uri="{9D8B030D-6E8A-4147-A177-3AD203B41FA5}">
                      <a16:colId xmlns:a16="http://schemas.microsoft.com/office/drawing/2014/main" val="3902365340"/>
                    </a:ext>
                  </a:extLst>
                </a:gridCol>
                <a:gridCol w="950258">
                  <a:extLst>
                    <a:ext uri="{9D8B030D-6E8A-4147-A177-3AD203B41FA5}">
                      <a16:colId xmlns:a16="http://schemas.microsoft.com/office/drawing/2014/main" val="730007628"/>
                    </a:ext>
                  </a:extLst>
                </a:gridCol>
              </a:tblGrid>
              <a:tr h="2772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400" b="0" kern="1200" dirty="0">
                          <a:solidFill>
                            <a:srgbClr val="FFFF00"/>
                          </a:solidFill>
                          <a:latin typeface="華康POP1體W5(P)" panose="02010600010101010101" pitchFamily="2" charset="-120"/>
                          <a:ea typeface="華康POP1體W5(P)" panose="02010600010101010101" pitchFamily="2" charset="-120"/>
                          <a:cs typeface="+mn-cs"/>
                        </a:rPr>
                        <a:t>第四段</a:t>
                      </a:r>
                      <a:endParaRPr lang="en-US" altLang="zh-TW" sz="4400" b="0" kern="1200" dirty="0">
                        <a:solidFill>
                          <a:srgbClr val="FFFF00"/>
                        </a:solidFill>
                        <a:latin typeface="華康POP1體W5(P)" panose="02010600010101010101" pitchFamily="2" charset="-120"/>
                        <a:ea typeface="華康POP1體W5(P)" panose="02010600010101010101" pitchFamily="2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只少３行</a:t>
                      </a:r>
                      <a:endParaRPr lang="en-US" altLang="zh-TW" sz="2800" b="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(</a:t>
                      </a:r>
                      <a:r>
                        <a:rPr lang="zh-TW" altLang="en-US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開頭空２格</a:t>
                      </a:r>
                      <a:r>
                        <a:rPr lang="en-US" altLang="zh-TW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b="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  <a:p>
                      <a:endParaRPr lang="zh-TW" altLang="en-US" sz="2800" b="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400" b="0" kern="1200" dirty="0">
                          <a:solidFill>
                            <a:srgbClr val="FFFF00"/>
                          </a:solidFill>
                          <a:latin typeface="華康POP1體W5(P)" panose="02010600010101010101" pitchFamily="2" charset="-120"/>
                          <a:ea typeface="華康POP1體W5(P)" panose="02010600010101010101" pitchFamily="2" charset="-120"/>
                          <a:cs typeface="+mn-cs"/>
                        </a:rPr>
                        <a:t>第三段</a:t>
                      </a:r>
                      <a:endParaRPr lang="en-US" altLang="zh-TW" sz="4400" b="0" kern="1200" dirty="0">
                        <a:solidFill>
                          <a:srgbClr val="FFFF00"/>
                        </a:solidFill>
                        <a:latin typeface="華康POP1體W5(P)" panose="02010600010101010101" pitchFamily="2" charset="-120"/>
                        <a:ea typeface="華康POP1體W5(P)" panose="02010600010101010101" pitchFamily="2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只少５行</a:t>
                      </a:r>
                      <a:endParaRPr lang="en-US" altLang="zh-TW" sz="2800" b="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(</a:t>
                      </a:r>
                      <a:r>
                        <a:rPr lang="zh-TW" altLang="en-US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開頭空２格</a:t>
                      </a:r>
                      <a:r>
                        <a:rPr lang="en-US" altLang="zh-TW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b="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  <a:p>
                      <a:endParaRPr lang="zh-TW" altLang="en-US" sz="2800" b="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400" b="0" kern="1200" dirty="0">
                          <a:solidFill>
                            <a:srgbClr val="FFFF00"/>
                          </a:solidFill>
                          <a:latin typeface="華康POP1體W5(P)" panose="02010600010101010101" pitchFamily="2" charset="-120"/>
                          <a:ea typeface="華康POP1體W5(P)" panose="02010600010101010101" pitchFamily="2" charset="-120"/>
                          <a:cs typeface="+mn-cs"/>
                        </a:rPr>
                        <a:t>第二段</a:t>
                      </a:r>
                      <a:endParaRPr lang="en-US" altLang="zh-TW" sz="4400" b="0" kern="1200" dirty="0">
                        <a:solidFill>
                          <a:srgbClr val="FFFF00"/>
                        </a:solidFill>
                        <a:latin typeface="華康POP1體W5(P)" panose="02010600010101010101" pitchFamily="2" charset="-120"/>
                        <a:ea typeface="華康POP1體W5(P)" panose="02010600010101010101" pitchFamily="2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只少５行</a:t>
                      </a:r>
                      <a:endParaRPr lang="en-US" altLang="zh-TW" sz="2800" b="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(</a:t>
                      </a:r>
                      <a:r>
                        <a:rPr lang="zh-TW" altLang="en-US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開頭空２格</a:t>
                      </a:r>
                      <a:r>
                        <a:rPr lang="en-US" altLang="zh-TW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b="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  <a:p>
                      <a:endParaRPr lang="zh-TW" altLang="en-US" sz="2800" b="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 vert="eaVert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400" b="0" kern="1200" dirty="0">
                          <a:solidFill>
                            <a:srgbClr val="FFFF00"/>
                          </a:solidFill>
                          <a:latin typeface="華康POP1體W5(P)" panose="02010600010101010101" pitchFamily="2" charset="-120"/>
                          <a:ea typeface="華康POP1體W5(P)" panose="02010600010101010101" pitchFamily="2" charset="-120"/>
                          <a:cs typeface="+mn-cs"/>
                        </a:rPr>
                        <a:t>第一段</a:t>
                      </a:r>
                      <a:endParaRPr lang="en-US" altLang="zh-TW" sz="4400" b="0" kern="1200" dirty="0">
                        <a:solidFill>
                          <a:srgbClr val="FFFF00"/>
                        </a:solidFill>
                        <a:latin typeface="華康POP1體W5(P)" panose="02010600010101010101" pitchFamily="2" charset="-120"/>
                        <a:ea typeface="華康POP1體W5(P)" panose="02010600010101010101" pitchFamily="2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至少３行</a:t>
                      </a:r>
                      <a:endParaRPr lang="en-US" altLang="zh-TW" sz="2800" b="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(</a:t>
                      </a:r>
                      <a:r>
                        <a:rPr lang="zh-TW" altLang="en-US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開頭空２格</a:t>
                      </a:r>
                      <a:r>
                        <a:rPr lang="en-US" altLang="zh-TW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)</a:t>
                      </a:r>
                    </a:p>
                    <a:p>
                      <a:endParaRPr lang="zh-TW" altLang="en-US" sz="2800" b="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 vert="eaVert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4400" b="0" kern="1200" dirty="0">
                          <a:solidFill>
                            <a:srgbClr val="FFFF00"/>
                          </a:solidFill>
                          <a:latin typeface="華康POP1體W5(P)" panose="02010600010101010101" pitchFamily="2" charset="-120"/>
                          <a:ea typeface="華康POP1體W5(P)" panose="02010600010101010101" pitchFamily="2" charset="-120"/>
                          <a:cs typeface="+mn-cs"/>
                        </a:rPr>
                        <a:t>題目</a:t>
                      </a:r>
                      <a:r>
                        <a:rPr lang="en-US" altLang="zh-TW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(</a:t>
                      </a:r>
                      <a:r>
                        <a:rPr lang="zh-TW" altLang="en-US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空４格</a:t>
                      </a:r>
                      <a:r>
                        <a:rPr lang="en-US" altLang="zh-TW" sz="2800" b="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)</a:t>
                      </a:r>
                    </a:p>
                    <a:p>
                      <a:endParaRPr lang="en-US" altLang="zh-TW" sz="2800" b="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  <a:p>
                      <a:endParaRPr lang="zh-TW" altLang="en-US" sz="2800" b="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 vert="eaVert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579328"/>
                  </a:ext>
                </a:extLst>
              </a:tr>
              <a:tr h="2794831"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事後的</a:t>
                      </a:r>
                      <a:endParaRPr lang="en-US" altLang="zh-TW" sz="360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  <a:p>
                      <a:r>
                        <a:rPr lang="zh-TW" altLang="en-US" sz="36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心情與感想</a:t>
                      </a:r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最令人</a:t>
                      </a:r>
                      <a:endParaRPr lang="en-US" altLang="zh-TW" sz="360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  <a:p>
                      <a:r>
                        <a:rPr lang="zh-TW" altLang="en-US" sz="36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難忘的時刻</a:t>
                      </a:r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經過的</a:t>
                      </a:r>
                      <a:endParaRPr lang="en-US" altLang="zh-TW" sz="36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  <a:p>
                      <a:r>
                        <a:rPr lang="zh-TW" altLang="en-US" sz="36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努力和付出</a:t>
                      </a:r>
                    </a:p>
                  </a:txBody>
                  <a:tcPr vert="eaVert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事情的</a:t>
                      </a:r>
                      <a:endParaRPr lang="en-US" altLang="zh-TW" sz="36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  <a:p>
                      <a:r>
                        <a:rPr lang="zh-TW" altLang="en-US" sz="36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背景和起因</a:t>
                      </a:r>
                    </a:p>
                  </a:txBody>
                  <a:tcPr vert="eaVert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那一刻</a:t>
                      </a:r>
                    </a:p>
                  </a:txBody>
                  <a:tcPr vert="eaVert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730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86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1" y="456330"/>
            <a:ext cx="10476847" cy="106766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班級時間</a:t>
            </a:r>
            <a:r>
              <a:rPr lang="zh-TW" altLang="en-US" sz="22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下課了你沒寫完？寫聯絡簿當回家作業</a:t>
            </a:r>
            <a:endParaRPr lang="en-US" altLang="zh-TW" sz="22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7F45B12-7A01-4FC4-8DB2-85CE028E4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190" y="1523999"/>
            <a:ext cx="8018445" cy="471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5399" y="4277"/>
            <a:ext cx="9601202" cy="1761770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r>
              <a:rPr lang="zh-TW" altLang="en-US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喝完乳品再下課 </a:t>
            </a:r>
            <a:br>
              <a:rPr lang="en-US" altLang="zh-TW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3200" dirty="0"/>
            </a:br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容器洗乾淨 回收排整齊 桌面收乾淨 椅子靠攏再離開</a:t>
            </a:r>
            <a:endParaRPr lang="en-US" altLang="zh-TW" sz="6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8FC63FBB-E32A-4687-BFE8-5FA90C67C1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7810" b="17810"/>
          <a:stretch/>
        </p:blipFill>
        <p:spPr/>
      </p:pic>
    </p:spTree>
    <p:extLst>
      <p:ext uri="{BB962C8B-B14F-4D97-AF65-F5344CB8AC3E}">
        <p14:creationId xmlns:p14="http://schemas.microsoft.com/office/powerpoint/2010/main" val="7572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國語課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護眼完再下課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依成績寫筆記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rtl="0">
              <a:buNone/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考國７小考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r>
              <a:rPr lang="en-US" altLang="zh-TW" sz="3200" b="1" kern="0" spc="-300" dirty="0">
                <a:solidFill>
                  <a:schemeClr val="tx1"/>
                </a:solidFill>
              </a:rPr>
              <a:t>89</a:t>
            </a:r>
            <a:r>
              <a:rPr lang="zh-TW" altLang="en-US" sz="3200" b="1" kern="0" spc="-300" dirty="0">
                <a:solidFill>
                  <a:schemeClr val="tx1"/>
                </a:solidFill>
              </a:rPr>
              <a:t>以下語詞＊</a:t>
            </a:r>
            <a:r>
              <a:rPr lang="en-US" altLang="zh-TW" sz="3200" b="1" kern="0" spc="-300" dirty="0">
                <a:solidFill>
                  <a:schemeClr val="tx1"/>
                </a:solidFill>
              </a:rPr>
              <a:t>1</a:t>
            </a:r>
            <a:r>
              <a:rPr lang="zh-TW" altLang="en-US" sz="3200" b="1" kern="0" spc="-300" dirty="0">
                <a:solidFill>
                  <a:schemeClr val="tx1"/>
                </a:solidFill>
              </a:rPr>
              <a:t>行 句子＊</a:t>
            </a:r>
            <a:r>
              <a:rPr lang="en-US" altLang="zh-TW" sz="3200" b="1" kern="0" spc="-300" dirty="0">
                <a:solidFill>
                  <a:schemeClr val="tx1"/>
                </a:solidFill>
              </a:rPr>
              <a:t>3</a:t>
            </a:r>
            <a:br>
              <a:rPr lang="en-US" altLang="zh-TW" sz="3200" b="1" kern="0" spc="-300" dirty="0">
                <a:solidFill>
                  <a:schemeClr val="tx1"/>
                </a:solidFill>
              </a:rPr>
            </a:br>
            <a:r>
              <a:rPr lang="en-US" altLang="zh-TW" sz="3200" b="1" kern="0" spc="-300" dirty="0">
                <a:solidFill>
                  <a:schemeClr val="tx1"/>
                </a:solidFill>
              </a:rPr>
              <a:t>90</a:t>
            </a:r>
            <a:r>
              <a:rPr lang="zh-TW" altLang="en-US" sz="3200" b="1" kern="0" spc="-300" dirty="0">
                <a:solidFill>
                  <a:schemeClr val="tx1"/>
                </a:solidFill>
              </a:rPr>
              <a:t>以上　語詞＊</a:t>
            </a:r>
            <a:r>
              <a:rPr lang="en-US" altLang="zh-TW" sz="3200" b="1" kern="0" spc="-300" dirty="0">
                <a:solidFill>
                  <a:schemeClr val="tx1"/>
                </a:solidFill>
              </a:rPr>
              <a:t>2</a:t>
            </a:r>
            <a:r>
              <a:rPr lang="zh-TW" altLang="en-US" sz="3200" b="1" kern="0" spc="-300" dirty="0">
                <a:solidFill>
                  <a:schemeClr val="tx1"/>
                </a:solidFill>
              </a:rPr>
              <a:t> 句子＊</a:t>
            </a:r>
            <a:r>
              <a:rPr lang="en-US" altLang="zh-TW" sz="3200" b="1" kern="0" spc="-300" dirty="0">
                <a:solidFill>
                  <a:schemeClr val="tx1"/>
                </a:solidFill>
              </a:rPr>
              <a:t>1</a:t>
            </a: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2259106"/>
            <a:ext cx="4572000" cy="3917857"/>
          </a:xfrm>
        </p:spPr>
        <p:txBody>
          <a:bodyPr rtlCol="0">
            <a:norm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國習１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２詞句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寫在語詞簿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國作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10-11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、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14-15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029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1108</TotalTime>
  <Words>634</Words>
  <Application>Microsoft Office PowerPoint</Application>
  <PresentationFormat>寬螢幕</PresentationFormat>
  <Paragraphs>91</Paragraphs>
  <Slides>14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Wingdings</vt:lpstr>
      <vt:lpstr>家庭相簿 16X9</vt:lpstr>
      <vt:lpstr>早自修 7:50~8:05   MSSR晨讀 請安靜閱讀</vt:lpstr>
      <vt:lpstr>週三課表</vt:lpstr>
      <vt:lpstr>下課５分鐘～ 記得喝水 上廁所 室外走走 望遠凝視</vt:lpstr>
      <vt:lpstr>第一節 綜合課９０分鐘作文寫完一篇作文</vt:lpstr>
      <vt:lpstr>PowerPoint 簡報</vt:lpstr>
      <vt:lpstr>下課１０分鐘～ 記得喝水 上廁所 室外走走 望遠凝視</vt:lpstr>
      <vt:lpstr>第二節 班級時間下課了你沒寫完？寫聯絡簿當回家作業</vt:lpstr>
      <vt:lpstr>下課15分鐘～喝完乳品再下課   容器洗乾淨 回收排整齊 桌面收乾淨 椅子靠攏再離開</vt:lpstr>
      <vt:lpstr>第三節 國語課護眼完再下課</vt:lpstr>
      <vt:lpstr>第四節 數學課</vt:lpstr>
      <vt:lpstr>午餐時間</vt:lpstr>
      <vt:lpstr>PowerPoint 簡報</vt:lpstr>
      <vt:lpstr>學習吧-我們這一班-桃園天氣預報 隨時留意天氣變化，請保重身體!</vt:lpstr>
      <vt:lpstr>天雨帶雨具 天冷帶外套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7</cp:revision>
  <dcterms:created xsi:type="dcterms:W3CDTF">2021-10-16T19:18:34Z</dcterms:created>
  <dcterms:modified xsi:type="dcterms:W3CDTF">2021-10-24T11:27:15Z</dcterms:modified>
</cp:coreProperties>
</file>