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67" r:id="rId3"/>
    <p:sldId id="283" r:id="rId4"/>
    <p:sldId id="275" r:id="rId5"/>
    <p:sldId id="258" r:id="rId6"/>
    <p:sldId id="270" r:id="rId7"/>
    <p:sldId id="282" r:id="rId8"/>
    <p:sldId id="261" r:id="rId9"/>
    <p:sldId id="259" r:id="rId10"/>
    <p:sldId id="276" r:id="rId11"/>
    <p:sldId id="281" r:id="rId12"/>
    <p:sldId id="260" r:id="rId13"/>
    <p:sldId id="263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2021/10/29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32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2021/10/29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0" y="1210234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流感疫苗接種</a:t>
            </a: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6" name="圖片版面配置區 15">
            <a:extLst>
              <a:ext uri="{FF2B5EF4-FFF2-40B4-BE49-F238E27FC236}">
                <a16:creationId xmlns:a16="http://schemas.microsoft.com/office/drawing/2014/main" id="{829C7863-DD03-40EC-BBC5-3C12EEEDF8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2686" b="2686"/>
          <a:stretch/>
        </p:blipFill>
        <p:spPr/>
      </p:pic>
    </p:spTree>
    <p:extLst>
      <p:ext uri="{BB962C8B-B14F-4D97-AF65-F5344CB8AC3E}">
        <p14:creationId xmlns:p14="http://schemas.microsoft.com/office/powerpoint/2010/main" val="254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美勞用具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到外面排隊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15947" y="3760694"/>
            <a:ext cx="8943087" cy="294490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美勞課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308846" y="1703295"/>
            <a:ext cx="8749554" cy="2375646"/>
          </a:xfrm>
        </p:spPr>
        <p:txBody>
          <a:bodyPr rtlCol="0">
            <a:no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關電器、鎖門窗</a:t>
            </a: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桌子對齊、椅下淨空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座位地面掃乾淨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2" y="4258237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音樂課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31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54A1B91F-A31D-4C13-85D3-A5140D38D7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860" b="3860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週五課表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社國數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美美音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◎記得喝水 上廁所 ◎</a:t>
            </a:r>
          </a:p>
        </p:txBody>
      </p:sp>
    </p:spTree>
    <p:extLst>
      <p:ext uri="{BB962C8B-B14F-4D97-AF65-F5344CB8AC3E}">
        <p14:creationId xmlns:p14="http://schemas.microsoft.com/office/powerpoint/2010/main" val="18575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 lnSpcReduction="10000"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考國習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3-4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詞句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6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4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4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>
              <a:buNone/>
            </a:pPr>
            <a:endParaRPr lang="en-US" altLang="zh-TW" sz="4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647" y="2259106"/>
            <a:ext cx="4709367" cy="3917857"/>
          </a:xfrm>
        </p:spPr>
        <p:txBody>
          <a:bodyPr rtlCol="0">
            <a:normAutofit lnSpcReduction="10000"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國作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20-23(4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頁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5-6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詞句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寫在語詞簿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下週考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634471" y="2223247"/>
            <a:ext cx="6577200" cy="391785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1-5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複習卷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A</a:t>
            </a: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數習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56-59</a:t>
            </a: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線上測驗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下週考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內容版面配置區 5" descr="Two bald eagles against snowy mountains">
            <a:extLst>
              <a:ext uri="{FF2B5EF4-FFF2-40B4-BE49-F238E27FC236}">
                <a16:creationId xmlns:a16="http://schemas.microsoft.com/office/drawing/2014/main" id="{628BCD00-4B96-4B79-89F8-2D0C12855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0" y="3490869"/>
            <a:ext cx="2405063" cy="159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35625" y="1779494"/>
            <a:ext cx="7494494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   做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   放自然簿本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整理座位 對齊桌椅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59106" y="5481918"/>
            <a:ext cx="8579223" cy="1143000"/>
          </a:xfrm>
        </p:spPr>
        <p:txBody>
          <a:bodyPr rtlCol="0">
            <a:normAutofit fontScale="92500"/>
          </a:bodyPr>
          <a:lstStyle/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◎下一節有 神秘嘉賓 到班觀課◎</a:t>
            </a:r>
          </a:p>
        </p:txBody>
      </p:sp>
    </p:spTree>
    <p:extLst>
      <p:ext uri="{BB962C8B-B14F-4D97-AF65-F5344CB8AC3E}">
        <p14:creationId xmlns:p14="http://schemas.microsoft.com/office/powerpoint/2010/main" val="1863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5949844" y="4315195"/>
            <a:ext cx="3189409" cy="193323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32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5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32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整理抽屜和書包</a:t>
            </a: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sz="20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0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感謝衛生股長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誠瑋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協助檢查並機動加強清潔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外掃區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請小組長協助－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文寧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振宏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庭恩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教室內外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玉琪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協助整理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1146</TotalTime>
  <Words>556</Words>
  <Application>Microsoft Office PowerPoint</Application>
  <PresentationFormat>寬螢幕</PresentationFormat>
  <Paragraphs>70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Mingliu</vt:lpstr>
      <vt:lpstr>華康POP1體W5</vt:lpstr>
      <vt:lpstr>華康POP1體W7</vt:lpstr>
      <vt:lpstr>華康POP1體W9(P)</vt:lpstr>
      <vt:lpstr>Arial</vt:lpstr>
      <vt:lpstr>家庭相簿 16X9</vt:lpstr>
      <vt:lpstr>早自修 7:50~8:05   流感疫苗接種</vt:lpstr>
      <vt:lpstr>週五課表</vt:lpstr>
      <vt:lpstr>下課５分鐘～    請大家拿出社會簿本   小老師請開電子書</vt:lpstr>
      <vt:lpstr>第二節 國語課</vt:lpstr>
      <vt:lpstr>下課15分鐘～ 記得喝水 上廁所 室外走走 望遠凝視</vt:lpstr>
      <vt:lpstr>第三節 數學課</vt:lpstr>
      <vt:lpstr>下課10分鐘～    先   做護眼操 再   放自然簿本 整理座位 對齊桌椅</vt:lpstr>
      <vt:lpstr>午餐時間</vt:lpstr>
      <vt:lpstr>午休整潔活動  廁所和教室 掃地＋拖地  </vt:lpstr>
      <vt:lpstr>下課５分鐘～    請大家準備美勞用具  到外面排隊小老師請帶隊 </vt:lpstr>
      <vt:lpstr>第七節 美勞課下課記得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12</cp:revision>
  <dcterms:created xsi:type="dcterms:W3CDTF">2021-10-16T19:18:34Z</dcterms:created>
  <dcterms:modified xsi:type="dcterms:W3CDTF">2021-10-28T21:02:51Z</dcterms:modified>
</cp:coreProperties>
</file>