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3" r:id="rId2"/>
    <p:sldId id="282" r:id="rId3"/>
    <p:sldId id="267" r:id="rId4"/>
    <p:sldId id="258" r:id="rId5"/>
    <p:sldId id="270" r:id="rId6"/>
    <p:sldId id="279" r:id="rId7"/>
    <p:sldId id="280" r:id="rId8"/>
    <p:sldId id="281" r:id="rId9"/>
    <p:sldId id="284" r:id="rId10"/>
    <p:sldId id="261" r:id="rId11"/>
    <p:sldId id="259" r:id="rId12"/>
    <p:sldId id="276" r:id="rId13"/>
    <p:sldId id="278" r:id="rId14"/>
    <p:sldId id="260" r:id="rId15"/>
    <p:sldId id="263" r:id="rId16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0299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0"/>
            <a:ext cx="3276601" cy="3907865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 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36973" y="3827929"/>
            <a:ext cx="4053639" cy="3030071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兒童朝會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後，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黑板上沒有你的號碼就可以去拿平板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algn="ctr"/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【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自主學習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】</a:t>
            </a:r>
            <a:endParaRPr lang="zh-TW" altLang="en-US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/>
            </a:br>
            <a:endParaRPr lang="zh-TW" altLang="en-US" sz="2000" dirty="0"/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0" y="5902262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感謝衛生股長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誠瑋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協助檢查並機動加強清潔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外掃區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請小組長協助－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文寧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振宏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庭恩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b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</a:b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教室內外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	【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請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、</a:t>
            </a:r>
            <a:r>
              <a:rPr lang="zh-TW" altLang="en-US" sz="20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玉琪</a:t>
            </a:r>
            <a:r>
              <a:rPr lang="zh-TW" altLang="en-US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協助整理</a:t>
            </a:r>
            <a:r>
              <a:rPr lang="en-US" altLang="zh-TW" sz="20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】</a:t>
            </a:r>
            <a:endParaRPr lang="zh-TW" altLang="en-US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請大家到外面排隊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請檢查、整隊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166743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請關電燈◎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◎第五排同學 請關內窗戶◎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3812" y="3110976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B399B59F-DA3F-4538-B40F-D94D25B6950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109" b="15109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>
              <a:buNone/>
            </a:pP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閱社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健康操</a:t>
            </a:r>
            <a:r>
              <a:rPr lang="en-US" altLang="zh-TW" sz="97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97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</a:t>
            </a:r>
            <a:endParaRPr lang="en-US" altLang="zh-TW" sz="97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戲說</a:t>
            </a:r>
            <a:r>
              <a:rPr lang="en-US" altLang="zh-TW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客至</a:t>
            </a:r>
            <a:r>
              <a:rPr lang="en-US" altLang="zh-TW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r>
              <a:rPr lang="zh-TW" altLang="en-US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與</a:t>
            </a:r>
            <a:r>
              <a:rPr lang="en-US" altLang="zh-TW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戲術</a:t>
            </a:r>
            <a:r>
              <a:rPr lang="en-US" altLang="zh-TW" sz="6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20E1AFE-4FDE-4267-9A1F-C768ED643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0258" y="2348752"/>
            <a:ext cx="6669742" cy="3828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組員分工：</a:t>
            </a:r>
            <a:endParaRPr lang="en-US" altLang="zh-TW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金馬獎影帝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后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演員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說書人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文言文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翻譯官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白話文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幕後功臣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道具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音效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…)</a:t>
            </a:r>
          </a:p>
          <a:p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影評人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(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講評前一組優缺點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/</a:t>
            </a:r>
            <a:r>
              <a:rPr lang="zh-TW" altLang="en-US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鼓勵建議</a:t>
            </a:r>
            <a:r>
              <a:rPr lang="en-US" altLang="zh-TW" sz="28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endParaRPr lang="zh-TW" altLang="en-US" sz="28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5CD6F866-AE41-45FE-A478-968147E41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0" y="2088775"/>
            <a:ext cx="4572000" cy="40881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抽籤上台組別順序</a:t>
            </a:r>
            <a:endParaRPr lang="en-US" altLang="zh-TW" sz="32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抽籤各組題目</a:t>
            </a:r>
            <a:endParaRPr lang="en-US" altLang="zh-TW" sz="32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準備</a:t>
            </a:r>
            <a:r>
              <a:rPr lang="en-US" altLang="zh-TW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+</a:t>
            </a: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練習</a:t>
            </a:r>
            <a:r>
              <a:rPr lang="en-US" altLang="zh-TW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5</a:t>
            </a: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endParaRPr lang="en-US" altLang="zh-TW" sz="32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每組表演時間</a:t>
            </a:r>
            <a:r>
              <a:rPr lang="en-US" altLang="zh-TW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3</a:t>
            </a: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  <a:endParaRPr lang="en-US" altLang="zh-TW" sz="3200" dirty="0">
              <a:highlight>
                <a:srgbClr val="FFFF00"/>
              </a:highlight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下一組講評</a:t>
            </a:r>
            <a:r>
              <a:rPr lang="en-US" altLang="zh-TW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1</a:t>
            </a:r>
            <a:r>
              <a:rPr lang="zh-TW" altLang="en-US" sz="3200" dirty="0"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分鐘</a:t>
            </a: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請大家拿出</a:t>
            </a:r>
            <a:r>
              <a:rPr lang="zh-TW" altLang="en-US" sz="66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社會簿本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77789" y="5029199"/>
            <a:ext cx="10614211" cy="1143000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◎社會課下課後，請到走廊做</a:t>
            </a:r>
            <a:r>
              <a:rPr lang="zh-TW" altLang="en-US" sz="4400" b="1" u="sng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POP1體W5" panose="02010609010101010101" pitchFamily="49" charset="-120"/>
                <a:ea typeface="華康POP1體W5" panose="02010609010101010101" pitchFamily="49" charset="-120"/>
              </a:rPr>
              <a:t>健康操</a:t>
            </a:r>
            <a:endParaRPr lang="en-US" altLang="zh-TW" sz="4400" b="1" u="sng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◎帶操同學：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6202</a:t>
            </a:r>
            <a:r>
              <a:rPr lang="zh-TW" altLang="en-US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順仁、</a:t>
            </a:r>
            <a:r>
              <a:rPr lang="en-US" altLang="zh-TW" sz="44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6214</a:t>
            </a:r>
            <a:r>
              <a:rPr lang="zh-TW" altLang="en-US" sz="440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思穎</a:t>
            </a:r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sz="44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50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963272"/>
            <a:ext cx="5492470" cy="3917857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考前  模擬考</a:t>
            </a: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卷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A</a:t>
            </a: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寫完請檢查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70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分以下，</a:t>
            </a:r>
            <a:endParaRPr lang="en-US" altLang="zh-TW" sz="48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請再加強練習一次</a:t>
            </a:r>
            <a:r>
              <a:rPr lang="en-US" altLang="zh-TW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!!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216588" y="1963272"/>
            <a:ext cx="4467320" cy="3765176"/>
          </a:xfrm>
        </p:spPr>
        <p:txBody>
          <a:bodyPr rtlCol="0">
            <a:normAutofit fontScale="92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因材網數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5-5</a:t>
            </a: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1-5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卷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B(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明天考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數習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P60-64</a:t>
            </a: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9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60491" y="1766047"/>
            <a:ext cx="7327061" cy="43212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考英文單字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討論一下</a:t>
            </a:r>
            <a:r>
              <a:rPr lang="en-US" altLang="zh-TW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:</a:t>
            </a:r>
            <a:r>
              <a:rPr lang="zh-TW" altLang="en-US" sz="2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明天考題</a:t>
            </a:r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考前猜題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請完成國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1-3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每課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題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先逐題討論 再上架試題 </a:t>
            </a:r>
            <a:endParaRPr lang="en-US" altLang="zh-TW" sz="2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計時賽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 成績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80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↑加整組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Dojo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成績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987553" y="1766047"/>
            <a:ext cx="3543954" cy="3917857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1-7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複習卷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B</a:t>
            </a: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11:50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收平板</a:t>
            </a:r>
            <a:endParaRPr lang="en-US" altLang="zh-TW" sz="3200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孩子們</a:t>
            </a:r>
            <a: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…</a:t>
            </a:r>
          </a:p>
          <a:p>
            <a:pPr marL="0" indent="0">
              <a:buNone/>
            </a:pP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中午好好午休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1670</TotalTime>
  <Words>812</Words>
  <Application>Microsoft Office PowerPoint</Application>
  <PresentationFormat>寬螢幕</PresentationFormat>
  <Paragraphs>101</Paragraphs>
  <Slides>15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MSSR 晨讀    </vt:lpstr>
      <vt:lpstr>我們的約定～ 1.預備鐘聲響，安靜回座位 2.上課不玩魔方，專心上課 3.除非上課需要，不碰平板 平板一律蓋上放在椅子下方</vt:lpstr>
      <vt:lpstr>週二課表</vt:lpstr>
      <vt:lpstr>下課５分鐘～ 記得喝水 上廁所 室外走走 望遠凝視</vt:lpstr>
      <vt:lpstr>第一節 閱讀課 戲說【客至】與【戲術】</vt:lpstr>
      <vt:lpstr>下課10分鐘～    請大家拿出社會簿本   小老師請開電子書</vt:lpstr>
      <vt:lpstr>第三節 數學課</vt:lpstr>
      <vt:lpstr>下課10分鐘～ 記得喝水 上廁所 室外走走 望遠凝視</vt:lpstr>
      <vt:lpstr>第四節 國語課</vt:lpstr>
      <vt:lpstr>午餐時間</vt:lpstr>
      <vt:lpstr>午休整潔活動  廁所和教室 掃地＋拖地  </vt:lpstr>
      <vt:lpstr>下課５分鐘～    英語三本一盒   請大家到外面排隊   小老師請檢查、整隊</vt:lpstr>
      <vt:lpstr>第七節 資訊課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7</cp:revision>
  <dcterms:created xsi:type="dcterms:W3CDTF">2021-10-16T19:18:34Z</dcterms:created>
  <dcterms:modified xsi:type="dcterms:W3CDTF">2021-10-30T12:28:17Z</dcterms:modified>
</cp:coreProperties>
</file>