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4" r:id="rId3"/>
    <p:sldId id="267" r:id="rId4"/>
    <p:sldId id="285" r:id="rId5"/>
    <p:sldId id="286" r:id="rId6"/>
    <p:sldId id="258" r:id="rId7"/>
    <p:sldId id="270" r:id="rId8"/>
    <p:sldId id="282" r:id="rId9"/>
    <p:sldId id="261" r:id="rId10"/>
    <p:sldId id="259" r:id="rId11"/>
    <p:sldId id="287" r:id="rId12"/>
    <p:sldId id="290" r:id="rId13"/>
    <p:sldId id="288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2021/11/5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92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8842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2021/11/5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準備期中考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F63460D1-E5F7-4A9B-85B8-04AD74785E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9359" r="9359"/>
          <a:stretch/>
        </p:blipFill>
        <p:spPr/>
      </p:pic>
      <p:sp>
        <p:nvSpPr>
          <p:cNvPr id="10" name="文字預留位置 3">
            <a:extLst>
              <a:ext uri="{FF2B5EF4-FFF2-40B4-BE49-F238E27FC236}">
                <a16:creationId xmlns:a16="http://schemas.microsoft.com/office/drawing/2014/main" id="{BF92CA06-5FDA-4C94-AC02-4E951AB77E82}"/>
              </a:ext>
            </a:extLst>
          </p:cNvPr>
          <p:cNvSpPr txBox="1">
            <a:spLocks/>
          </p:cNvSpPr>
          <p:nvPr/>
        </p:nvSpPr>
        <p:spPr>
          <a:xfrm>
            <a:off x="8452416" y="4553323"/>
            <a:ext cx="3838196" cy="2035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>
                    <a:lumMod val="50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排座位間距拉大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8:10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抽屜只有衛生紙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8:20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每排輪流上廁所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8:30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整理書包放櫃上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7154" y="1308848"/>
            <a:ext cx="11035553" cy="3765178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分鐘～美勞課調課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菲比劇場</a:t>
            </a: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【Young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光小小兵</a:t>
            </a: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地點：</a:t>
            </a: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活動中心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戴上</a:t>
            </a: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口罩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帶</a:t>
            </a: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小椅子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6983" y="4397188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0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01906" y="0"/>
            <a:ext cx="8875059" cy="3765178"/>
          </a:xfrm>
        </p:spPr>
        <p:txBody>
          <a:bodyPr rtlCol="0">
            <a:normAutofit/>
          </a:bodyPr>
          <a:lstStyle/>
          <a:p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校內英文競賽報名*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11/12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前</a:t>
            </a:r>
            <a:b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12/15(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三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高年級英語說故事</a:t>
            </a:r>
            <a:b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每班</a:t>
            </a:r>
            <a:r>
              <a:rPr lang="en-US" altLang="zh-TW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5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名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75012" y="3563467"/>
            <a:ext cx="8901953" cy="294490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運動會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11/16(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二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)8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：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00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400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公尺接力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en-US" altLang="zh-TW" sz="4800" dirty="0">
                <a:solidFill>
                  <a:schemeClr val="bg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            </a:t>
            </a:r>
            <a:r>
              <a:rPr lang="zh-TW" altLang="en-US" sz="4800" dirty="0">
                <a:solidFill>
                  <a:schemeClr val="bg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r>
              <a:rPr lang="en-US" altLang="zh-TW" sz="4800" dirty="0">
                <a:solidFill>
                  <a:schemeClr val="bg1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80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公尺個人賽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11/23(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二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)8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：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00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  大隊接力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7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434352"/>
            <a:ext cx="8749554" cy="2124635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桌子請對正、椅下請淨空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地面掃乾淨、椅子抬起來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425823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C85C8759-6D73-423A-9205-B4C0C295DA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9246" b="1924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社會課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83458" y="1757083"/>
            <a:ext cx="10503742" cy="443753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考社會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寫完考卷檢查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檢查無誤趴下休息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忌 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疑似作弊行為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鐘響後聽監考老師指示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監考老師說下課後，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 </a:t>
            </a:r>
            <a:r>
              <a:rPr lang="zh-TW" altLang="en-US" sz="4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請留在教室準備下一節要考試的科目</a:t>
            </a:r>
            <a:endParaRPr lang="en-US" altLang="zh-TW" sz="4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73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83458" y="1757083"/>
            <a:ext cx="10503742" cy="443753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考數學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會看情況延長考試時間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寫完考卷檢查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檢查無誤趴下休息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忌 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疑似作弊行為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鐘響後聽監考老師指示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監考老師說下課後，</a:t>
            </a: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sz="4800" dirty="0">
                <a:solidFill>
                  <a:srgbClr val="002060"/>
                </a:solidFill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班長</a:t>
            </a: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和</a:t>
            </a:r>
            <a:r>
              <a:rPr lang="zh-TW" altLang="en-US" sz="4800" dirty="0">
                <a:solidFill>
                  <a:srgbClr val="002060"/>
                </a:solidFill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副班長</a:t>
            </a: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檢查</a:t>
            </a:r>
            <a:endParaRPr lang="en-US" altLang="zh-TW" sz="48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恢復桌椅位置、整理抽屜</a:t>
            </a:r>
            <a:r>
              <a:rPr lang="en-US" altLang="zh-TW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+</a:t>
            </a: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置物櫃 再下課 </a:t>
            </a:r>
            <a:endParaRPr lang="en-US" altLang="zh-TW" sz="48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58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 </a:t>
            </a:r>
            <a:r>
              <a:rPr lang="zh-TW" altLang="en-US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◎下課收平板</a:t>
            </a:r>
            <a:r>
              <a:rPr lang="zh-TW" altLang="en-US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</a:t>
            </a:r>
            <a:r>
              <a:rPr lang="en-US" altLang="zh-TW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601</a:t>
            </a:r>
            <a:r>
              <a:rPr lang="zh-TW" altLang="en-US" sz="31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867552" y="1793811"/>
            <a:ext cx="9526589" cy="4607859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因材網：</a:t>
            </a:r>
            <a:r>
              <a:rPr lang="zh-TW" altLang="en-US" sz="48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數六前測</a:t>
            </a:r>
            <a:endParaRPr lang="en-US" altLang="zh-TW" sz="4800" dirty="0"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完成前測者，且</a:t>
            </a:r>
            <a:r>
              <a:rPr lang="zh-TW" altLang="en-US" sz="4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4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5-1~5-7</a:t>
            </a:r>
            <a:r>
              <a:rPr lang="zh-TW" altLang="en-US" sz="4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都通過</a:t>
            </a:r>
            <a:r>
              <a:rPr lang="zh-TW" altLang="en-US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者</a:t>
            </a:r>
            <a:endParaRPr lang="en-US" altLang="zh-TW" sz="4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請用平板自主學習</a:t>
            </a:r>
            <a:endParaRPr lang="en-US" altLang="zh-TW" sz="4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6-1</a:t>
            </a:r>
          </a:p>
          <a:p>
            <a:pPr lvl="1"/>
            <a:r>
              <a:rPr lang="zh-TW" altLang="en-US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課文大意</a:t>
            </a:r>
            <a:endParaRPr lang="en-US" altLang="zh-TW" sz="4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7【G+H+I】</a:t>
            </a:r>
            <a:endParaRPr lang="zh-TW" altLang="en-US" sz="4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8988" y="493060"/>
            <a:ext cx="7144871" cy="5338482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拿自然簿本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走廊排隊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1094</TotalTime>
  <Words>756</Words>
  <Application>Microsoft Office PowerPoint</Application>
  <PresentationFormat>寬螢幕</PresentationFormat>
  <Paragraphs>87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準備期中考 </vt:lpstr>
      <vt:lpstr>我們的約定～ 1.預備鐘聲響，安靜回座位 2.上課不玩魔方，專心上課 3.除非上課需要，不碰平板 平板一律蓋上放在椅子下方</vt:lpstr>
      <vt:lpstr>週五課表</vt:lpstr>
      <vt:lpstr>第一節 社會課</vt:lpstr>
      <vt:lpstr>第二節 國語課</vt:lpstr>
      <vt:lpstr>下課15分鐘～ 記得喝水 上廁所 室外走走 望遠凝視</vt:lpstr>
      <vt:lpstr>第三節 數學課  ◎下課收平板601◎</vt:lpstr>
      <vt:lpstr>下課10分鐘～    先   做護眼操 再   拿自然簿本 最後 走廊排隊   小老師請帶隊</vt:lpstr>
      <vt:lpstr>午餐時間</vt:lpstr>
      <vt:lpstr>午休整潔活動  廁所和教室 掃地＋拖地  </vt:lpstr>
      <vt:lpstr>下課５分鐘～美勞課調課    菲比劇場【Young 光小小兵】 地點：活動中心 戴上口罩 帶小椅子 外面排隊 </vt:lpstr>
      <vt:lpstr>校內英文競賽報名*11/12前 12/15(三)高年級英語說故事 每班2名 </vt:lpstr>
      <vt:lpstr>第七節 下課記得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9</cp:revision>
  <dcterms:created xsi:type="dcterms:W3CDTF">2021-10-16T19:18:34Z</dcterms:created>
  <dcterms:modified xsi:type="dcterms:W3CDTF">2021-11-04T22:51:36Z</dcterms:modified>
</cp:coreProperties>
</file>