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3" r:id="rId2"/>
    <p:sldId id="282" r:id="rId3"/>
    <p:sldId id="267" r:id="rId4"/>
    <p:sldId id="258" r:id="rId5"/>
    <p:sldId id="270" r:id="rId6"/>
    <p:sldId id="279" r:id="rId7"/>
    <p:sldId id="280" r:id="rId8"/>
    <p:sldId id="281" r:id="rId9"/>
    <p:sldId id="284" r:id="rId10"/>
    <p:sldId id="261" r:id="rId11"/>
    <p:sldId id="285" r:id="rId12"/>
    <p:sldId id="276" r:id="rId13"/>
    <p:sldId id="278" r:id="rId14"/>
    <p:sldId id="260" r:id="rId15"/>
    <p:sldId id="263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2021/11/7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29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1357283"/>
            <a:ext cx="3276601" cy="357691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兒童朝會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80410" y="5378824"/>
            <a:ext cx="3112343" cy="788894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第三節考</a:t>
            </a:r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感謝整潔股長協助檢查並機動加強清潔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55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1667435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EA2D5A-67CA-4245-AD7D-323A938913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76365" y="456330"/>
            <a:ext cx="2171888" cy="2309060"/>
          </a:xfr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2" y="3110976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桌子對正、椅子抬起來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074A6899-37A8-44A0-ACCA-DB2F067EF9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4326" b="14326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閱社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健康操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</a:t>
            </a:r>
            <a:endParaRPr lang="en-US" altLang="zh-TW" sz="9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英資體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20E1AFE-4FDE-4267-9A1F-C768ED643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0258" y="1532966"/>
            <a:ext cx="3307977" cy="464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重新選舉班級幹部</a:t>
            </a:r>
            <a:endParaRPr lang="en-US" altLang="zh-TW" sz="2800" dirty="0">
              <a:highlight>
                <a:srgbClr val="FFFF00"/>
              </a:highlight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班長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副班長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學藝長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體育長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秩序長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整潔長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潔牙長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護眼長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圖書長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電器長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打菜長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小老師不變動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5B586D-0032-4EFF-9862-F1AAB6A2C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014" y="1362636"/>
            <a:ext cx="4572000" cy="4814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競標掃地工作</a:t>
            </a: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垃圾場 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位組長 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3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位組員 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男廁 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位組長 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3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位組員 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女廁 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位組長 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3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位組員 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教室 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位組長 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9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位組員 </a:t>
            </a:r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89" y="5029199"/>
            <a:ext cx="10614211" cy="1143000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◎社會課下課後，請到走廊做</a:t>
            </a:r>
            <a:r>
              <a:rPr lang="zh-TW" altLang="en-US" sz="4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2010609010101010101" pitchFamily="49" charset="-120"/>
                <a:ea typeface="華康POP1體W5" panose="02010609010101010101" pitchFamily="49" charset="-120"/>
              </a:rPr>
              <a:t>健康操</a:t>
            </a:r>
            <a:endParaRPr lang="en-US" altLang="zh-TW" sz="4400" b="1" u="sng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◎帶操同學：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6203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軒宇、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6215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奕蓁</a:t>
            </a:r>
          </a:p>
          <a:p>
            <a:pPr rtl="0"/>
            <a:endParaRPr lang="zh-TW" altLang="en-US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98CF7EC-9ED1-45F9-81FB-7C3A2B22BB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46482" y="1963738"/>
            <a:ext cx="4787412" cy="3917950"/>
          </a:xfrm>
        </p:spPr>
      </p:pic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216588" y="1425388"/>
            <a:ext cx="4467320" cy="4303060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en-US" sz="4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</a:t>
            </a:r>
            <a:r>
              <a:rPr lang="en-US" altLang="zh-TW" sz="4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8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因材網數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6-3</a:t>
            </a:r>
          </a:p>
          <a:p>
            <a:pPr marL="0" indent="0">
              <a:buNone/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數重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P38</a:t>
            </a:r>
            <a:b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數習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65-67</a:t>
            </a: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39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3CDB6BB-A39A-4F94-88AE-C8DE4F63A6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11110" y="1765300"/>
            <a:ext cx="6026480" cy="4322763"/>
          </a:xfrm>
        </p:spPr>
      </p:pic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987553" y="1766047"/>
            <a:ext cx="3543954" cy="3917857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生字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3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1722</TotalTime>
  <Words>674</Words>
  <Application>Microsoft Office PowerPoint</Application>
  <PresentationFormat>寬螢幕</PresentationFormat>
  <Paragraphs>91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兒童朝會    </vt:lpstr>
      <vt:lpstr>我們的約定～ 1.預備鐘聲響，安靜回座位 2.上課不玩魔方，專心上課 3.除非上課需要，不碰平板 平板一律蓋上放在椅子下方</vt:lpstr>
      <vt:lpstr>週二課表</vt:lpstr>
      <vt:lpstr>下課５分鐘～ 記得喝水 上廁所 室外走走 望遠凝視</vt:lpstr>
      <vt:lpstr>第一節 閱讀課 </vt:lpstr>
      <vt:lpstr>下課10分鐘～    請大家拿出社會簿本   小老師請開電子書</vt:lpstr>
      <vt:lpstr>第三節 數學課</vt:lpstr>
      <vt:lpstr>下課10分鐘～ 記得喝水 上廁所 室外走走 望遠凝視</vt:lpstr>
      <vt:lpstr>第四節 國語課</vt:lpstr>
      <vt:lpstr>午餐時間</vt:lpstr>
      <vt:lpstr>午休整潔活動  廁所和教室 掃地＋拖地  </vt:lpstr>
      <vt:lpstr>下課５分鐘～    英語三本一盒   請大家到外面排隊   小老師請檢查、整隊</vt:lpstr>
      <vt:lpstr>第七節 資訊課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11</cp:revision>
  <dcterms:created xsi:type="dcterms:W3CDTF">2021-10-16T19:18:34Z</dcterms:created>
  <dcterms:modified xsi:type="dcterms:W3CDTF">2021-11-07T04:41:58Z</dcterms:modified>
</cp:coreProperties>
</file>