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1" r:id="rId3"/>
    <p:sldId id="290" r:id="rId4"/>
    <p:sldId id="289" r:id="rId5"/>
    <p:sldId id="267" r:id="rId6"/>
    <p:sldId id="279" r:id="rId7"/>
    <p:sldId id="270" r:id="rId8"/>
    <p:sldId id="258" r:id="rId9"/>
    <p:sldId id="280" r:id="rId10"/>
    <p:sldId id="287" r:id="rId11"/>
    <p:sldId id="288" r:id="rId12"/>
    <p:sldId id="275" r:id="rId13"/>
    <p:sldId id="261" r:id="rId14"/>
    <p:sldId id="259" r:id="rId15"/>
    <p:sldId id="263" r:id="rId16"/>
    <p:sldId id="260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00F22757-A3B3-452B-BA26-A57094C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掃地工作</a:t>
            </a:r>
            <a:endParaRPr lang="zh-TW" altLang="en-US" sz="4800" dirty="0"/>
          </a:p>
        </p:txBody>
      </p:sp>
      <p:sp>
        <p:nvSpPr>
          <p:cNvPr id="7" name="直排文字版面配置區 6">
            <a:extLst>
              <a:ext uri="{FF2B5EF4-FFF2-40B4-BE49-F238E27FC236}">
                <a16:creationId xmlns:a16="http://schemas.microsoft.com/office/drawing/2014/main" id="{D592D409-1D56-4C15-AED4-FBCB6F3B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676400"/>
            <a:ext cx="10260106" cy="4572000"/>
          </a:xfrm>
        </p:spPr>
        <p:txBody>
          <a:bodyPr vert="horz">
            <a:normAutofit fontScale="925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垃圾場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位組長：楊文寧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位組員：陳熹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、呂奕蓁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、江昱潔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位組長：駱宥端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位組員：郭育銘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、陳治銘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、李彥擎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位組長：羅韵喬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位組員：游順仁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、黃芸蓁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、黃思穎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位組長：廖振宏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廊</a:t>
            </a:r>
            <a:endParaRPr lang="en-US" altLang="zh-TW" sz="28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位組員：林軒宇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、廖宇翃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、蔡誠瑋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、王威程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張玉琪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、邱衣翎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、吳婕伃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1855693"/>
            <a:ext cx="10476848" cy="3917857"/>
          </a:xfrm>
        </p:spPr>
        <p:txBody>
          <a:bodyPr rtlCol="0">
            <a:normAutofit/>
          </a:bodyPr>
          <a:lstStyle/>
          <a:p>
            <a:r>
              <a:rPr lang="en-US" altLang="zh-TW" sz="4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48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單考試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1" y="3048000"/>
            <a:ext cx="10240964" cy="2220725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圈國課</a:t>
            </a:r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8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語詞</a:t>
            </a:r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8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課文解析</a:t>
            </a:r>
            <a:r>
              <a:rPr lang="zh-TW" altLang="en-US" sz="44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  <a:sym typeface="Wingdings" panose="05000000000000000000" pitchFamily="2" charset="2"/>
              </a:rPr>
              <a:t>國習放旁邊寫第二大題</a:t>
            </a:r>
            <a:endParaRPr lang="zh-TW" altLang="en-US" sz="14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rtl="0"/>
            <a:endParaRPr lang="en-US" altLang="zh-TW" sz="44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D4A21BA-0EE4-48C2-A0BA-1C2021B851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4944" y="1402697"/>
            <a:ext cx="9278938" cy="2322419"/>
          </a:xfrm>
        </p:spPr>
      </p:pic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78770" y="4176713"/>
            <a:ext cx="4211636" cy="1900237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數重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P39</a:t>
            </a:r>
          </a:p>
          <a:p>
            <a:r>
              <a:rPr lang="zh-TW" altLang="en-US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數課</a:t>
            </a:r>
            <a:r>
              <a:rPr lang="en-US" altLang="zh-TW" sz="3200" b="0" i="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79-80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  <p:sp>
        <p:nvSpPr>
          <p:cNvPr id="9" name="內容預留位置 3">
            <a:extLst>
              <a:ext uri="{FF2B5EF4-FFF2-40B4-BE49-F238E27FC236}">
                <a16:creationId xmlns:a16="http://schemas.microsoft.com/office/drawing/2014/main" id="{50807110-04CE-4887-96E4-3FAC7481E3A8}"/>
              </a:ext>
            </a:extLst>
          </p:cNvPr>
          <p:cNvSpPr txBox="1">
            <a:spLocks/>
          </p:cNvSpPr>
          <p:nvPr/>
        </p:nvSpPr>
        <p:spPr>
          <a:xfrm>
            <a:off x="6401596" y="4176713"/>
            <a:ext cx="4211636" cy="1379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因材網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6-4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A87E185C-F054-42C4-ACA2-B0A9369058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4511" b="451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4B2695E-52B1-4349-839B-7544AF4E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新上任  班級幹部</a:t>
            </a:r>
            <a:endParaRPr lang="zh-TW" altLang="en-US" sz="4800" dirty="0"/>
          </a:p>
        </p:txBody>
      </p:sp>
      <p:sp>
        <p:nvSpPr>
          <p:cNvPr id="6" name="直排文字版面配置區 5">
            <a:extLst>
              <a:ext uri="{FF2B5EF4-FFF2-40B4-BE49-F238E27FC236}">
                <a16:creationId xmlns:a16="http://schemas.microsoft.com/office/drawing/2014/main" id="{F0F3DD2F-26D9-49C8-8B04-72B03791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0588" y="1783977"/>
            <a:ext cx="11071412" cy="4464424"/>
          </a:xfrm>
        </p:spPr>
        <p:txBody>
          <a:bodyPr vert="horz">
            <a:normAutofit fontScale="92500" lnSpcReduction="10000"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班長：陳熹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副班長：郭育銘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學藝長：蔡誠瑋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體育長：駱宥端、陳治銘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整潔長：呂奕蓁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潔牙長：王威程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護眼長：李彥擎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體溫長：張玉琪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圖書長：邱衣翎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電器長：廖宇翃</a:t>
            </a:r>
            <a:r>
              <a:rPr lang="en-US" altLang="zh-TW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		</a:t>
            </a: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打菜長：游順仁、廖振宏、黃芸蓁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小老師不變動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1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1362" y="1357283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1362" y="5181599"/>
            <a:ext cx="3506791" cy="905435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第四節 考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39388" y="1622612"/>
            <a:ext cx="10943011" cy="458992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與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11/5(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五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下午 第一節 美勞課 調課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拿好美勞用具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外面排隊，美勞小老師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班長帶隊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algn="ctr" rtl="0">
              <a:buNone/>
            </a:pP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桌面清空，椅子靠攏，電器長請關燈</a:t>
            </a:r>
            <a:r>
              <a:rPr lang="zh-TW" altLang="en-US" sz="3200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3200" dirty="0">
              <a:solidFill>
                <a:srgbClr val="FF000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89132" y="1631577"/>
            <a:ext cx="6040343" cy="477009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作文引導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(5W1H)</a:t>
            </a: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題目：讀報心得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第一段 人事時地物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(4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行↑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第二段 原因與經過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(6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行↑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第三段 策略和方法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(6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行↑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第四段 心得與感想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(4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行↑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6AD4A47-CFFA-4761-B987-ED205DED8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9288" y="2477959"/>
            <a:ext cx="4572000" cy="3094294"/>
          </a:xfrm>
        </p:spPr>
      </p:pic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1797</TotalTime>
  <Words>873</Words>
  <Application>Microsoft Office PowerPoint</Application>
  <PresentationFormat>寬螢幕</PresentationFormat>
  <Paragraphs>97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Mingliu</vt:lpstr>
      <vt:lpstr>華康POP1體W5</vt:lpstr>
      <vt:lpstr>華康POP1體W5(P)</vt:lpstr>
      <vt:lpstr>華康POP1體W7</vt:lpstr>
      <vt:lpstr>華康POP1體W9(P)</vt:lpstr>
      <vt:lpstr>微軟正黑體</vt:lpstr>
      <vt:lpstr>標楷體</vt:lpstr>
      <vt:lpstr>Arial</vt:lpstr>
      <vt:lpstr>家庭相簿 16X9</vt:lpstr>
      <vt:lpstr>新上任  掃地工作</vt:lpstr>
      <vt:lpstr>新上任  班級幹部</vt:lpstr>
      <vt:lpstr>早自修 7:50~8:05   MSSR晨讀 請安靜閱讀</vt:lpstr>
      <vt:lpstr>我們的約定～ 1.預備鐘聲響，安靜回座位 2.上課不玩魔方，專心上課 3.除非上課需要，不碰平板 平板一律蓋上放在椅子下方</vt:lpstr>
      <vt:lpstr>週三課表</vt:lpstr>
      <vt:lpstr>下課５分鐘～ 記得喝水 上廁所 室外走走 望遠凝視</vt:lpstr>
      <vt:lpstr>第一節 綜合課</vt:lpstr>
      <vt:lpstr>下課１０分鐘～ 記得喝水 上廁所 室外走走 望遠凝視</vt:lpstr>
      <vt:lpstr>第二節 班級時間</vt:lpstr>
      <vt:lpstr>下課15分鐘～喝完乳品再下課   容器洗乾淨 回收排整齊 桌面收乾淨 椅子靠攏再離開</vt:lpstr>
      <vt:lpstr>第三節 國語課護眼完再下課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10</cp:revision>
  <dcterms:created xsi:type="dcterms:W3CDTF">2021-10-16T19:18:34Z</dcterms:created>
  <dcterms:modified xsi:type="dcterms:W3CDTF">2021-11-09T22:57:20Z</dcterms:modified>
</cp:coreProperties>
</file>