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4" r:id="rId3"/>
    <p:sldId id="271" r:id="rId4"/>
    <p:sldId id="272" r:id="rId5"/>
    <p:sldId id="281" r:id="rId6"/>
    <p:sldId id="285" r:id="rId7"/>
    <p:sldId id="282" r:id="rId8"/>
    <p:sldId id="279" r:id="rId9"/>
    <p:sldId id="270" r:id="rId10"/>
    <p:sldId id="258" r:id="rId11"/>
    <p:sldId id="275" r:id="rId12"/>
    <p:sldId id="266" r:id="rId13"/>
    <p:sldId id="261" r:id="rId14"/>
    <p:sldId id="259" r:id="rId15"/>
    <p:sldId id="276" r:id="rId16"/>
    <p:sldId id="280" r:id="rId17"/>
    <p:sldId id="284" r:id="rId18"/>
    <p:sldId id="278" r:id="rId19"/>
    <p:sldId id="260" r:id="rId20"/>
    <p:sldId id="263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6"/>
            <a:ext cx="3838196" cy="664884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zh-TW" altLang="en-US" sz="6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 </a:t>
            </a:r>
            <a:r>
              <a:rPr lang="zh-TW" altLang="en-US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178" y="1397852"/>
            <a:ext cx="4572000" cy="450056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8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+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練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FCE1B49-2B13-41F1-A95C-14628F7D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68" y="1290275"/>
            <a:ext cx="2273735" cy="503908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659D481-775B-42EA-83A4-9D1CAB7F9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178" y="2758702"/>
            <a:ext cx="3519540" cy="354865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76358C3-A661-4C83-800D-168B2F74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10" y="1353617"/>
            <a:ext cx="3211117" cy="43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-125506"/>
            <a:ext cx="9144000" cy="53698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8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463988"/>
            <a:ext cx="9324882" cy="11430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</a:t>
            </a:r>
            <a:endParaRPr lang="zh-TW" altLang="en-US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81045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感謝整潔股長協助檢查並機動加強清潔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endParaRPr lang="zh-TW" altLang="en-US" sz="4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5200" y="1343772"/>
            <a:ext cx="9601202" cy="106766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下課時</a:t>
            </a:r>
            <a:r>
              <a:rPr lang="zh-TW" altLang="en-US" sz="67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95200" y="2653303"/>
            <a:ext cx="8047412" cy="4195762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影片賞析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 生活放輕鬆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8mins</a:t>
            </a: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健康課本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106-107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600B7E-8E68-437A-9EB8-EFDDA171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24" y="3429000"/>
            <a:ext cx="6119390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93694" y="1468878"/>
            <a:ext cx="10333412" cy="3624639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魔方計時賽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預賽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】45QP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影片賞析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 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說沒兩句就吵架？親子都該上的一堂「溝通課」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6mins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杯子歌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3413245" y="5324452"/>
            <a:ext cx="53623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F4ECDB-21CA-4A2F-B115-F26C698D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19" y="3972837"/>
            <a:ext cx="3143811" cy="13516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5A7A6C0-FCF2-43F2-AC70-928D6AF9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401" y="3972837"/>
            <a:ext cx="2377646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新座位</a:t>
            </a:r>
            <a:endParaRPr lang="zh-TW" altLang="en-US" sz="4800" dirty="0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CCF6FFE-CFCA-4FE1-AC89-D6B5058E9D1E}"/>
              </a:ext>
            </a:extLst>
          </p:cNvPr>
          <p:cNvGraphicFramePr>
            <a:graphicFrameLocks noGrp="1"/>
          </p:cNvGraphicFramePr>
          <p:nvPr/>
        </p:nvGraphicFramePr>
        <p:xfrm>
          <a:off x="1293812" y="1804396"/>
          <a:ext cx="9678990" cy="4597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5798">
                  <a:extLst>
                    <a:ext uri="{9D8B030D-6E8A-4147-A177-3AD203B41FA5}">
                      <a16:colId xmlns:a16="http://schemas.microsoft.com/office/drawing/2014/main" val="2684258440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938745024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3966296921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2164476719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637286747"/>
                    </a:ext>
                  </a:extLst>
                </a:gridCol>
              </a:tblGrid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江采瑜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王威程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蔡誠瑋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廖振宏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簡豪廷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641308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駱宥端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劉庭恩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廖宇翃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邱衣翎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郭育銘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193176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羅韵喬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黃思穎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張玉琪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陳治銘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498087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林軒宇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李彥擎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江昱潔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楊文寧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游順仁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612601"/>
                  </a:ext>
                </a:extLst>
              </a:tr>
              <a:tr h="919455">
                <a:tc gridSpan="2">
                  <a:txBody>
                    <a:bodyPr/>
                    <a:lstStyle/>
                    <a:p>
                      <a:pPr algn="ctr"/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  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呂奕蓁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吳婕伃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65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40EF894A-FCB5-45E3-BA46-841CB16EE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83A07A-78DF-4184-8068-5827CE09C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4" y="2332905"/>
            <a:ext cx="7369179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B2695E-52B1-4349-839B-7544AF4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班級幹部</a:t>
            </a:r>
            <a:endParaRPr lang="zh-TW" altLang="en-US" sz="4800" dirty="0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F0F3DD2F-26D9-49C8-8B04-72B0379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0588" y="1783977"/>
            <a:ext cx="11071412" cy="4464424"/>
          </a:xfrm>
        </p:spPr>
        <p:txBody>
          <a:bodyPr vert="horz">
            <a:normAutofit fontScale="92500" lnSpcReduction="100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班長：陳熹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副班長：郭育銘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學藝長：蔡誠瑋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體育長：駱宥端、陳治銘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整潔長：呂奕蓁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潔牙長：王威程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護眼長：李彥擎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體溫長：張玉琪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圖書長：邱衣翎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電器長：廖宇翃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打菜長：游順仁、廖振宏、黃芸蓁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掃地工作</a:t>
            </a:r>
            <a:endParaRPr lang="zh-TW" altLang="en-US" sz="4800" dirty="0"/>
          </a:p>
        </p:txBody>
      </p:sp>
      <p:sp>
        <p:nvSpPr>
          <p:cNvPr id="7" name="直排文字版面配置區 6">
            <a:extLst>
              <a:ext uri="{FF2B5EF4-FFF2-40B4-BE49-F238E27FC236}">
                <a16:creationId xmlns:a16="http://schemas.microsoft.com/office/drawing/2014/main" id="{D592D409-1D56-4C15-AED4-FBCB6F3B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676400"/>
            <a:ext cx="10260106" cy="4572000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垃圾場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位組長：楊文寧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位組員：陳熹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、呂奕蓁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、江昱潔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位組長：駱宥端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位組員：郭育銘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、陳治銘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、李彥擎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位組長：羅韵喬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位組員：游順仁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、黃芸蓁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、黃思穎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位組長：廖振宏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位組員：林軒宇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、廖宇翃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、蔡誠瑋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、王威程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張玉琪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、邱衣翎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、吳婕伃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BB4201-E4A9-49C3-ADA9-AEFA3944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我們要的就是  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你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593AE4-AF95-48FC-96C8-73816E112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sz="5400" dirty="0">
                <a:highlight>
                  <a:srgbClr val="FFFF00"/>
                </a:highligh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男生躲避球隊</a:t>
            </a:r>
            <a:r>
              <a:rPr lang="zh-TW" altLang="en-US" sz="54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徵招熱血青年</a:t>
            </a:r>
            <a:endParaRPr lang="en-US" altLang="zh-TW" sz="5400" dirty="0"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r>
              <a:rPr lang="zh-TW" altLang="en-US" sz="54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徵選日期：下周二</a:t>
            </a:r>
            <a:r>
              <a:rPr lang="en-US" altLang="zh-TW" sz="54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11/16</a:t>
            </a:r>
          </a:p>
          <a:p>
            <a:r>
              <a:rPr lang="zh-TW" altLang="en-US" sz="54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良辰吉時：升旗時間</a:t>
            </a:r>
            <a:endParaRPr lang="en-US" altLang="zh-TW" sz="5400" dirty="0"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r>
              <a:rPr lang="zh-TW" altLang="en-US" sz="54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訓練地點：籃球場</a:t>
            </a:r>
            <a:endParaRPr lang="en-US" altLang="zh-TW" sz="5400" dirty="0"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FF00"/>
                </a:highligh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機會</a:t>
            </a:r>
            <a:r>
              <a:rPr lang="zh-TW" altLang="en-US" sz="5400" dirty="0">
                <a:highlight>
                  <a:srgbClr val="FFFF00"/>
                </a:highligh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  就是留給有準備的 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FF00"/>
                </a:highlight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3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19AF28F-3C34-43A9-BF82-1DED1E39A6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0" b="2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224399" y="1909483"/>
            <a:ext cx="4282236" cy="196327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2800" dirty="0">
                <a:solidFill>
                  <a:srgbClr val="00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7-1</a:t>
            </a:r>
            <a:endParaRPr lang="zh-TW" altLang="en-US" sz="2800" dirty="0">
              <a:solidFill>
                <a:srgbClr val="00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4D559638-2D68-4AC5-B678-FA82D651B9F4}"/>
              </a:ext>
            </a:extLst>
          </p:cNvPr>
          <p:cNvSpPr txBox="1">
            <a:spLocks/>
          </p:cNvSpPr>
          <p:nvPr/>
        </p:nvSpPr>
        <p:spPr>
          <a:xfrm>
            <a:off x="1535858" y="1909483"/>
            <a:ext cx="4282236" cy="196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P40</a:t>
            </a:r>
          </a:p>
          <a:p>
            <a:r>
              <a:rPr lang="zh-TW" altLang="en-US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數習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68-69</a:t>
            </a:r>
            <a:endParaRPr lang="zh-TW" altLang="en-US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89690C-B9A7-4719-921C-B7F6C008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17" y="329781"/>
            <a:ext cx="3718882" cy="13869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F03925C-5C0E-4157-BA6A-605ACBD1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56" y="3998140"/>
            <a:ext cx="9440687" cy="22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1224</TotalTime>
  <Words>964</Words>
  <Application>Microsoft Office PowerPoint</Application>
  <PresentationFormat>寬螢幕</PresentationFormat>
  <Paragraphs>123</Paragraphs>
  <Slides>20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Mingliu</vt:lpstr>
      <vt:lpstr>華康POP1體W5</vt:lpstr>
      <vt:lpstr>華康POP1體W5(P)</vt:lpstr>
      <vt:lpstr>華康POP1體W7</vt:lpstr>
      <vt:lpstr>華康POP1體W9(P)</vt:lpstr>
      <vt:lpstr>華康龍門石碑(P)</vt:lpstr>
      <vt:lpstr>標楷體</vt:lpstr>
      <vt:lpstr>Arial</vt:lpstr>
      <vt:lpstr>家庭相簿 16X9</vt:lpstr>
      <vt:lpstr>早自修 7:50-8:35   晨讀</vt:lpstr>
      <vt:lpstr>新座位</vt:lpstr>
      <vt:lpstr>新上任  班級幹部</vt:lpstr>
      <vt:lpstr>新上任  掃地工作</vt:lpstr>
      <vt:lpstr>週四課表</vt:lpstr>
      <vt:lpstr>我們要的就是  你</vt:lpstr>
      <vt:lpstr>我們的約定～ 1.預備鐘聲響，安靜回座位 2.上課不玩魔方，專心上課 3.除非上課需要，不碰平板 平板一律蓋上放在椅子下方</vt:lpstr>
      <vt:lpstr>下課５分鐘～ 記得喝水 上廁所 室外走走 望遠凝視</vt:lpstr>
      <vt:lpstr>第一節 數學課</vt:lpstr>
      <vt:lpstr>下課１０分鐘～ 記得喝水 上廁所 室外走走 望遠凝視</vt:lpstr>
      <vt:lpstr>第二節 國語課 考1200單</vt:lpstr>
      <vt:lpstr>下課10分鐘～ 缺交作業靜思反省 加強學習  閩課放桌上 椅子靠攏再下課 </vt:lpstr>
      <vt:lpstr>午餐時間</vt:lpstr>
      <vt:lpstr>午休整潔活動  廁所和教室 掃地＋拖地  </vt:lpstr>
      <vt:lpstr>下課５分鐘～    潔牙長準備氟水</vt:lpstr>
      <vt:lpstr>第五節 健康課 下課時缺交作業 靜思反省 加強學習</vt:lpstr>
      <vt:lpstr>下課５分鐘～  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14</cp:revision>
  <dcterms:created xsi:type="dcterms:W3CDTF">2021-10-16T19:18:34Z</dcterms:created>
  <dcterms:modified xsi:type="dcterms:W3CDTF">2021-11-10T21:18:11Z</dcterms:modified>
</cp:coreProperties>
</file>