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9" r:id="rId2"/>
    <p:sldId id="281" r:id="rId3"/>
    <p:sldId id="267" r:id="rId4"/>
    <p:sldId id="266" r:id="rId5"/>
    <p:sldId id="270" r:id="rId6"/>
    <p:sldId id="258" r:id="rId7"/>
    <p:sldId id="275" r:id="rId8"/>
    <p:sldId id="284" r:id="rId9"/>
    <p:sldId id="285" r:id="rId10"/>
    <p:sldId id="261" r:id="rId11"/>
    <p:sldId id="259" r:id="rId12"/>
    <p:sldId id="276" r:id="rId13"/>
    <p:sldId id="277" r:id="rId14"/>
    <p:sldId id="278" r:id="rId15"/>
    <p:sldId id="260" r:id="rId16"/>
    <p:sldId id="263" r:id="rId1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2021/11/14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07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2021/11/14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251010"/>
            <a:ext cx="3276601" cy="6113931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第三節考</a:t>
            </a: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zh-TW" altLang="en-US" sz="4400" dirty="0"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週二午休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英語說故事練習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85364" y="1649506"/>
            <a:ext cx="7960659" cy="3863788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明天起到社會教室上課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34236" y="5773270"/>
            <a:ext cx="6208852" cy="8740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03929" y="2684929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43317" y="1963272"/>
            <a:ext cx="9807389" cy="4114799"/>
          </a:xfrm>
        </p:spPr>
        <p:txBody>
          <a:bodyPr rtlCol="0">
            <a:normAutofit/>
          </a:bodyPr>
          <a:lstStyle/>
          <a:p>
            <a:pPr>
              <a:lnSpc>
                <a:spcPts val="45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雙週圖書館閱讀時間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請大家到外面排隊，圖書長 請整隊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帶借書證借書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【15:10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</a:p>
          <a:p>
            <a:pPr>
              <a:lnSpc>
                <a:spcPts val="45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提早十分鐘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(15:20)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回教室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整理抽屜書包 排放學路隊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39257AE-7844-4112-95FB-D6EF91C4A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8779" y="708071"/>
            <a:ext cx="3089927" cy="3066210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B3BFD09-6424-4ED3-BF2E-EDC270DC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728" y="3263151"/>
            <a:ext cx="3580978" cy="246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23BDDE0E-5410-4232-82D3-278B158639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5880" b="15880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週一課表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自自數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自然簿本</a:t>
            </a:r>
            <a:br>
              <a:rPr lang="en-US" altLang="zh-TW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到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走廊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依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照號碼排隊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檢查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物品帶齊後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再帶隊到自然教室上課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83143" y="5410200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㊣桌面清空 椅子靠攏 桌子對線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下課要做 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7255" y="1631577"/>
            <a:ext cx="6276882" cy="4770094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………………………………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寫數習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70-71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發平板，完成數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前測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線上因材網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7-3+WQSA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學習單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0FA6DDB-33CB-4230-BA44-A1529F8BC6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48184" y="2405042"/>
            <a:ext cx="3848433" cy="241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45577" y="41150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41929" y="1882588"/>
            <a:ext cx="9322222" cy="367553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國作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全班朗讀國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課文</a:t>
            </a:r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錄 第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 課文大意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?	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預習單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Q&amp;A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課文重點解析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檢查課本筆記</a:t>
            </a:r>
            <a:endParaRPr lang="zh-TW" altLang="en-US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8E321CD-089D-45D7-9375-10E4BC85F5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9377" y="2533625"/>
            <a:ext cx="2859272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30ED4E-D518-49F5-B5A9-57116C10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4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排升旗隊形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(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奇數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/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偶數排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)</a:t>
            </a:r>
            <a:endParaRPr lang="zh-TW" altLang="en-US" sz="40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67C6602F-A9C0-4B1D-9E62-997C2B88744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3191822"/>
              </p:ext>
            </p:extLst>
          </p:nvPr>
        </p:nvGraphicFramePr>
        <p:xfrm>
          <a:off x="2151529" y="1756484"/>
          <a:ext cx="8606116" cy="231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1529">
                  <a:extLst>
                    <a:ext uri="{9D8B030D-6E8A-4147-A177-3AD203B41FA5}">
                      <a16:colId xmlns:a16="http://schemas.microsoft.com/office/drawing/2014/main" val="2117147189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3367077432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298200014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2182791181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6214</a:t>
                      </a:r>
                      <a:r>
                        <a:rPr lang="zh-TW" altLang="en-US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司儀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6216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6218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6220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6222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89295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6213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6215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6217</a:t>
                      </a:r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6223</a:t>
                      </a:r>
                      <a:r>
                        <a:rPr lang="zh-TW" altLang="en-US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司儀</a:t>
                      </a:r>
                      <a:endParaRPr lang="en-US" altLang="zh-TW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6221</a:t>
                      </a:r>
                    </a:p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757644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B926D0B-A607-4424-B193-CE47EC795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92897"/>
              </p:ext>
            </p:extLst>
          </p:nvPr>
        </p:nvGraphicFramePr>
        <p:xfrm>
          <a:off x="2151529" y="3646244"/>
          <a:ext cx="860611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701">
                  <a:extLst>
                    <a:ext uri="{9D8B030D-6E8A-4147-A177-3AD203B41FA5}">
                      <a16:colId xmlns:a16="http://schemas.microsoft.com/office/drawing/2014/main" val="2117147189"/>
                    </a:ext>
                  </a:extLst>
                </a:gridCol>
                <a:gridCol w="2153805">
                  <a:extLst>
                    <a:ext uri="{9D8B030D-6E8A-4147-A177-3AD203B41FA5}">
                      <a16:colId xmlns:a16="http://schemas.microsoft.com/office/drawing/2014/main" val="3367077432"/>
                    </a:ext>
                  </a:extLst>
                </a:gridCol>
                <a:gridCol w="2153805">
                  <a:extLst>
                    <a:ext uri="{9D8B030D-6E8A-4147-A177-3AD203B41FA5}">
                      <a16:colId xmlns:a16="http://schemas.microsoft.com/office/drawing/2014/main" val="298200014"/>
                    </a:ext>
                  </a:extLst>
                </a:gridCol>
                <a:gridCol w="2153805">
                  <a:extLst>
                    <a:ext uri="{9D8B030D-6E8A-4147-A177-3AD203B41FA5}">
                      <a16:colId xmlns:a16="http://schemas.microsoft.com/office/drawing/2014/main" val="2182791181"/>
                    </a:ext>
                  </a:extLst>
                </a:gridCol>
              </a:tblGrid>
              <a:tr h="709407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6202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6204</a:t>
                      </a:r>
                      <a:endParaRPr lang="zh-TW" altLang="en-US" sz="280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6206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ea typeface="華康儷粗黑" panose="02010601000101010101" pitchFamily="1" charset="-120"/>
                        </a:rPr>
                        <a:t>6208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ea typeface="華康儷粗黑" panose="02010601000101010101" pitchFamily="1" charset="-120"/>
                        </a:rPr>
                        <a:t>籃球隊</a:t>
                      </a:r>
                      <a:endParaRPr lang="en-US" altLang="zh-TW" sz="2800" dirty="0">
                        <a:solidFill>
                          <a:srgbClr val="002060"/>
                        </a:solidFill>
                        <a:ea typeface="華康儷粗黑" panose="02010601000101010101" pitchFamily="1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2060"/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6210</a:t>
                      </a:r>
                      <a:r>
                        <a:rPr lang="zh-TW" altLang="en-US" sz="2800" kern="1200" dirty="0">
                          <a:solidFill>
                            <a:srgbClr val="002060"/>
                          </a:solidFill>
                          <a:latin typeface="+mn-lt"/>
                          <a:ea typeface="華康儷粗黑" panose="02010601000101010101" pitchFamily="1" charset="-120"/>
                          <a:cs typeface="+mn-cs"/>
                        </a:rPr>
                        <a:t>田徑隊</a:t>
                      </a:r>
                      <a:endParaRPr lang="en-US" altLang="zh-TW" sz="2800" kern="1200" dirty="0">
                        <a:solidFill>
                          <a:srgbClr val="002060"/>
                        </a:solidFill>
                        <a:latin typeface="+mn-lt"/>
                        <a:ea typeface="華康儷粗黑" panose="02010601000101010101" pitchFamily="1" charset="-120"/>
                        <a:cs typeface="+mn-cs"/>
                      </a:endParaRPr>
                    </a:p>
                    <a:p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89295"/>
                  </a:ext>
                </a:extLst>
              </a:tr>
              <a:tr h="709407"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rgbClr val="002060"/>
                          </a:solidFill>
                          <a:ea typeface="華康儷粗黑" panose="02010601000101010101" pitchFamily="1" charset="-120"/>
                        </a:rPr>
                        <a:t>6201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ea typeface="華康儷粗黑" panose="02010601000101010101" pitchFamily="1" charset="-120"/>
                        </a:rPr>
                        <a:t>田徑隊</a:t>
                      </a:r>
                      <a:endParaRPr lang="en-US" altLang="zh-TW" sz="2800" dirty="0">
                        <a:solidFill>
                          <a:srgbClr val="002060"/>
                        </a:solidFill>
                        <a:ea typeface="華康儷粗黑" panose="02010601000101010101" pitchFamily="1" charset="-120"/>
                      </a:endParaRPr>
                    </a:p>
                    <a:p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6203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6205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6207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solidFill>
                            <a:srgbClr val="002060"/>
                          </a:solidFill>
                          <a:ea typeface="華康儷粗黑" panose="02010601000101010101" pitchFamily="1" charset="-120"/>
                        </a:rPr>
                        <a:t>6209</a:t>
                      </a:r>
                      <a:r>
                        <a:rPr lang="zh-TW" altLang="en-US" sz="2800" dirty="0">
                          <a:solidFill>
                            <a:srgbClr val="002060"/>
                          </a:solidFill>
                          <a:ea typeface="華康儷粗黑" panose="02010601000101010101" pitchFamily="1" charset="-120"/>
                        </a:rPr>
                        <a:t>籃球隊</a:t>
                      </a:r>
                      <a:endParaRPr lang="en-US" altLang="zh-TW" sz="2800" dirty="0">
                        <a:solidFill>
                          <a:srgbClr val="002060"/>
                        </a:solidFill>
                        <a:ea typeface="華康儷粗黑" panose="02010601000101010101" pitchFamily="1" charset="-120"/>
                      </a:endParaRPr>
                    </a:p>
                    <a:p>
                      <a:r>
                        <a:rPr lang="en-US" altLang="zh-TW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a typeface="華康儷粗黑" panose="02010601000101010101" pitchFamily="1" charset="-120"/>
                        </a:rPr>
                        <a:t>6211</a:t>
                      </a:r>
                      <a:endParaRPr lang="zh-TW" altLang="en-US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a typeface="華康儷粗黑" panose="02010601000101010101" pitchFamily="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757644"/>
                  </a:ext>
                </a:extLst>
              </a:tr>
            </a:tbl>
          </a:graphicData>
        </a:graphic>
      </p:graphicFrame>
      <p:sp>
        <p:nvSpPr>
          <p:cNvPr id="10" name="橢圓 9">
            <a:extLst>
              <a:ext uri="{FF2B5EF4-FFF2-40B4-BE49-F238E27FC236}">
                <a16:creationId xmlns:a16="http://schemas.microsoft.com/office/drawing/2014/main" id="{1A1842F4-6E2D-4AD2-AAD5-BDC20E83741A}"/>
              </a:ext>
            </a:extLst>
          </p:cNvPr>
          <p:cNvSpPr/>
          <p:nvPr/>
        </p:nvSpPr>
        <p:spPr>
          <a:xfrm>
            <a:off x="609601" y="3862921"/>
            <a:ext cx="1455176" cy="1067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墨字體" panose="040B0909000000000000" pitchFamily="81" charset="-120"/>
                <a:ea typeface="華康儷粗黑" panose="02010601000101010101" pitchFamily="1" charset="-120"/>
              </a:rPr>
              <a:t>班長</a:t>
            </a:r>
          </a:p>
        </p:txBody>
      </p:sp>
    </p:spTree>
    <p:extLst>
      <p:ext uri="{BB962C8B-B14F-4D97-AF65-F5344CB8AC3E}">
        <p14:creationId xmlns:p14="http://schemas.microsoft.com/office/powerpoint/2010/main" val="12119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A00F186-99CA-4F9E-B10E-9BB8152A91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451" t="6455"/>
          <a:stretch/>
        </p:blipFill>
        <p:spPr>
          <a:xfrm>
            <a:off x="1272988" y="1264022"/>
            <a:ext cx="4549005" cy="5038165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430ED4E-D518-49F5-B5A9-57116C10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012" y="485364"/>
            <a:ext cx="9007928" cy="77866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兒童朝會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-400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公尺接力賽</a:t>
            </a:r>
            <a:r>
              <a:rPr lang="en-US" altLang="zh-TW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+</a:t>
            </a:r>
            <a:r>
              <a:rPr lang="zh-TW" altLang="en-US" sz="4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個人賽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A2C3EE1-24E1-4DB3-A71E-1ABF3216C6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63" t="2330" r="1540" b="8932"/>
          <a:stretch/>
        </p:blipFill>
        <p:spPr>
          <a:xfrm>
            <a:off x="6096000" y="1326775"/>
            <a:ext cx="4771282" cy="49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1156</TotalTime>
  <Words>656</Words>
  <Application>Microsoft Office PowerPoint</Application>
  <PresentationFormat>寬螢幕</PresentationFormat>
  <Paragraphs>93</Paragraphs>
  <Slides>16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Mingliu</vt:lpstr>
      <vt:lpstr>華康POP1體W5</vt:lpstr>
      <vt:lpstr>華康POP1體W7</vt:lpstr>
      <vt:lpstr>華康POP1體W9(P)</vt:lpstr>
      <vt:lpstr>華康墨字體</vt:lpstr>
      <vt:lpstr>華康儷粗黑</vt:lpstr>
      <vt:lpstr>Arial</vt:lpstr>
      <vt:lpstr>家庭相簿 16X9</vt:lpstr>
      <vt:lpstr>早自修 7:50~8:05   MSSR晨讀 請安靜閱讀  第三節考1200單</vt:lpstr>
      <vt:lpstr>我們的約定～ 1.預備鐘聲響，安靜回座位 2.上課不玩魔方，專心上課 3.除非上課需要，不碰平板 平板一律蓋上放在椅子下方</vt:lpstr>
      <vt:lpstr>週一課表</vt:lpstr>
      <vt:lpstr>下課５分鐘～ 請大家帶自然簿本 到走廊依照號碼排隊   小老師請檢查物品帶齊後 再帶隊到自然教室上課</vt:lpstr>
      <vt:lpstr>第三節 數學課 下課要做 護眼操</vt:lpstr>
      <vt:lpstr>下課了～先做護眼操 記得喝水 上廁所 室外走走 望遠凝視</vt:lpstr>
      <vt:lpstr>第四節 國語課</vt:lpstr>
      <vt:lpstr>4排升旗隊形(奇數/偶數排)</vt:lpstr>
      <vt:lpstr>兒童朝會-400公尺接力賽+個人賽</vt:lpstr>
      <vt:lpstr>午餐時間</vt:lpstr>
      <vt:lpstr>午休整潔活動  廁所和教室各1人 掃地＋拖地  週二午休 英語說故事練習</vt:lpstr>
      <vt:lpstr>下課５分鐘～    請大家拿出社會簿本   小老師請開電子書  明天起到社會教室上課</vt:lpstr>
      <vt:lpstr>下課10分鐘～  英語三本一盒   請大家到外面排隊   小老師請檢查、整隊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21</cp:revision>
  <dcterms:created xsi:type="dcterms:W3CDTF">2021-10-16T19:18:34Z</dcterms:created>
  <dcterms:modified xsi:type="dcterms:W3CDTF">2021-11-14T14:20:34Z</dcterms:modified>
</cp:coreProperties>
</file>