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2" r:id="rId3"/>
    <p:sldId id="267" r:id="rId4"/>
    <p:sldId id="258" r:id="rId5"/>
    <p:sldId id="270" r:id="rId6"/>
    <p:sldId id="279" r:id="rId7"/>
    <p:sldId id="280" r:id="rId8"/>
    <p:sldId id="281" r:id="rId9"/>
    <p:sldId id="284" r:id="rId10"/>
    <p:sldId id="261" r:id="rId11"/>
    <p:sldId id="259" r:id="rId12"/>
    <p:sldId id="276" r:id="rId13"/>
    <p:sldId id="278" r:id="rId14"/>
    <p:sldId id="287" r:id="rId15"/>
    <p:sldId id="285" r:id="rId16"/>
    <p:sldId id="288" r:id="rId17"/>
    <p:sldId id="286" r:id="rId18"/>
    <p:sldId id="260" r:id="rId19"/>
    <p:sldId id="263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2021/11/14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029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eJLra0oK10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1357283"/>
            <a:ext cx="3276601" cy="357691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400</a:t>
            </a: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公尺接力個人賽</a:t>
            </a: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80410" y="5378824"/>
            <a:ext cx="3112343" cy="788894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166743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99103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04B897-ECC8-421B-ABAC-5BE0CC74CD0E}"/>
              </a:ext>
            </a:extLst>
          </p:cNvPr>
          <p:cNvSpPr txBox="1"/>
          <p:nvPr/>
        </p:nvSpPr>
        <p:spPr>
          <a:xfrm>
            <a:off x="1293811" y="1640319"/>
            <a:ext cx="87825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調課到明天</a:t>
            </a:r>
            <a:r>
              <a:rPr lang="en-US" altLang="zh-TW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11/17</a:t>
            </a: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</a:t>
            </a:r>
            <a:r>
              <a:rPr lang="en-US" altLang="zh-TW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2</a:t>
            </a: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節班級課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來寫心情日記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來練杯子歌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唸出口訣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捕魚歌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小星星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3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恭喜恭喜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51C1667C-65F4-4D02-80EE-F08A2B9586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26306" y="2666893"/>
            <a:ext cx="4670207" cy="336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89132" y="1631577"/>
            <a:ext cx="5202703" cy="477009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我們這一班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漫話心情日記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【602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心情手札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 rtl="0"/>
            <a:r>
              <a:rPr lang="zh-TW" altLang="en-US" sz="3200" dirty="0">
                <a:highlight>
                  <a:srgbClr val="00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老師檢查通過</a:t>
            </a:r>
            <a:r>
              <a:rPr lang="zh-TW" altLang="en-US" sz="3200" dirty="0">
                <a:highlight>
                  <a:srgbClr val="00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自主學習</a:t>
            </a:r>
            <a:endParaRPr lang="en-US" altLang="zh-TW" sz="3200" dirty="0">
              <a:highlight>
                <a:srgbClr val="00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99301B2-B72B-4D1A-A722-8692CCDA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47" y="1775250"/>
            <a:ext cx="4679576" cy="3800558"/>
          </a:xfrm>
          <a:prstGeom prst="rect">
            <a:avLst/>
          </a:prstGeom>
        </p:spPr>
      </p:pic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4669A017-0783-44ED-B056-281086D09BB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89132" y="4025153"/>
          <a:ext cx="4412223" cy="205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23">
                  <a:extLst>
                    <a:ext uri="{9D8B030D-6E8A-4147-A177-3AD203B41FA5}">
                      <a16:colId xmlns:a16="http://schemas.microsoft.com/office/drawing/2014/main" val="204230781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09037392"/>
                    </a:ext>
                  </a:extLst>
                </a:gridCol>
              </a:tblGrid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帳號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a01(</a:t>
                      </a:r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座號</a:t>
                      </a:r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309461"/>
                  </a:ext>
                </a:extLst>
              </a:tr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密碼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a123456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56778"/>
                  </a:ext>
                </a:extLst>
              </a:tr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邀請碼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69515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1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88327D-024D-497E-8A54-EAA65514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我要寫日記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348EB1A-C61B-4C2C-97E9-9B901E045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2560177"/>
            <a:ext cx="4572000" cy="2733009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C6F87A1-6DD0-4AA4-9958-9C150D19C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370979"/>
            <a:ext cx="4572000" cy="3111405"/>
          </a:xfrm>
        </p:spPr>
      </p:pic>
    </p:spTree>
    <p:extLst>
      <p:ext uri="{BB962C8B-B14F-4D97-AF65-F5344CB8AC3E}">
        <p14:creationId xmlns:p14="http://schemas.microsoft.com/office/powerpoint/2010/main" val="36017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6591E-1FCD-43E9-9B9F-36103719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看影片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漫話心情日記使用流程</a:t>
            </a:r>
            <a:r>
              <a:rPr lang="en-US" altLang="zh-TW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br>
              <a:rPr lang="en-US" altLang="zh-TW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換你試試看，完成自己的專屬漫畫日記</a:t>
            </a:r>
            <a:endParaRPr lang="zh-TW" altLang="en-US" dirty="0"/>
          </a:p>
        </p:txBody>
      </p:sp>
      <p:pic>
        <p:nvPicPr>
          <p:cNvPr id="6" name="內容版面配置區 5">
            <a:hlinkClick r:id="rId2"/>
            <a:extLst>
              <a:ext uri="{FF2B5EF4-FFF2-40B4-BE49-F238E27FC236}">
                <a16:creationId xmlns:a16="http://schemas.microsoft.com/office/drawing/2014/main" id="{21B75F1F-1556-498D-8043-0F580EB5E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3813" y="2743851"/>
            <a:ext cx="4572000" cy="2365660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9637E63-ED22-4F11-9C96-E484DFE15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8742" y="1831000"/>
            <a:ext cx="2560542" cy="4191363"/>
          </a:xfrm>
        </p:spPr>
      </p:pic>
    </p:spTree>
    <p:extLst>
      <p:ext uri="{BB962C8B-B14F-4D97-AF65-F5344CB8AC3E}">
        <p14:creationId xmlns:p14="http://schemas.microsoft.com/office/powerpoint/2010/main" val="26035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271" y="121942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11" name="圖片 10" descr="球場上奔跑的棒球員">
            <a:extLst>
              <a:ext uri="{FF2B5EF4-FFF2-40B4-BE49-F238E27FC236}">
                <a16:creationId xmlns:a16="http://schemas.microsoft.com/office/drawing/2014/main" id="{DA37E505-C4F9-4E9E-8B2D-691505006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12" y="3720353"/>
            <a:ext cx="3382683" cy="2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2ADDBE07-B4EB-4B4C-A224-A2A1AC96A8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9590" b="959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</a:t>
            </a:r>
            <a:r>
              <a:rPr lang="zh-TW" altLang="en-US" sz="9600" dirty="0">
                <a:highlight>
                  <a:srgbClr val="00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資</a:t>
            </a:r>
            <a:r>
              <a:rPr lang="zh-TW" altLang="en-US" sz="9600" dirty="0">
                <a:highlight>
                  <a:srgbClr val="00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班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0258" y="1532966"/>
            <a:ext cx="6355977" cy="4643998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發平板，學習吧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-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我們這一班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老師說明後，填問卷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1+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填問卷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完成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份問卷，拿禮物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……………………………………</a:t>
            </a:r>
            <a:endParaRPr lang="zh-TW" altLang="en-US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發班服，每週五穿班服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……………………………………</a:t>
            </a:r>
            <a:endParaRPr lang="zh-TW" altLang="en-US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預告：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11/29(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一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拍畢業照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整理修剪頭髮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個人沙龍照 鏡子練習閉嘴微笑</a:t>
            </a: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F5A48B0A-42B9-44FE-86E7-B5A2C6D15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78237" y="1424095"/>
            <a:ext cx="3063505" cy="428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6204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宇翃、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6216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韻喬</a:t>
            </a: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1" y="1923152"/>
            <a:ext cx="10449953" cy="1902648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32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1500"/>
              </a:lnSpc>
            </a:pPr>
            <a:endParaRPr lang="en-US" altLang="zh-TW" sz="32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15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86-89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15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因材網數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前測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/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7-4+WQSA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學習單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9B21FFF-05F6-4F57-9623-61D4456CB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86872" y="3825800"/>
            <a:ext cx="7250890" cy="1902648"/>
          </a:xfrm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996518" y="990164"/>
            <a:ext cx="3543954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9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明考國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小考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02276FC3-9F23-4672-8A51-FC6A97306E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5591" y="1766047"/>
            <a:ext cx="7141962" cy="4258516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A8C9D5A-08CB-46BA-BBA3-2D8E7CA06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33"/>
          <a:stretch/>
        </p:blipFill>
        <p:spPr>
          <a:xfrm>
            <a:off x="8937812" y="3227294"/>
            <a:ext cx="2492865" cy="2809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2217</TotalTime>
  <Words>781</Words>
  <Application>Microsoft Office PowerPoint</Application>
  <PresentationFormat>寬螢幕</PresentationFormat>
  <Paragraphs>105</Paragraphs>
  <Slides>19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兒童朝會 400公尺接力個人賽     </vt:lpstr>
      <vt:lpstr>我們的約定～ 1.預備鐘聲響，安靜回座位 2.上課不玩魔方，專心上課 3.除非上課需要，不碰平板 平板一律蓋上放在椅子下方</vt:lpstr>
      <vt:lpstr>週二課表</vt:lpstr>
      <vt:lpstr>下課５分鐘～ 記得喝水 上廁所 室外走走 望遠凝視</vt:lpstr>
      <vt:lpstr>第一節 閱讀課 </vt:lpstr>
      <vt:lpstr>下課10分鐘～    請大家帶社會簿本，走廊排隊   小老師請帶隊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 週二午休 英語說故事練習</vt:lpstr>
      <vt:lpstr>下課５分鐘～    英語三本一盒   請大家到外面排隊   小老師請檢查、整隊</vt:lpstr>
      <vt:lpstr>第七節 資訊課 </vt:lpstr>
      <vt:lpstr>班級時間</vt:lpstr>
      <vt:lpstr>按【我要寫日記】</vt:lpstr>
      <vt:lpstr>看影片【漫話心情日記使用流程】 換你試試看，完成自己的專屬漫畫日記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16</cp:revision>
  <dcterms:created xsi:type="dcterms:W3CDTF">2021-10-16T19:18:34Z</dcterms:created>
  <dcterms:modified xsi:type="dcterms:W3CDTF">2021-11-14T14:33:11Z</dcterms:modified>
</cp:coreProperties>
</file>