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4" r:id="rId3"/>
    <p:sldId id="271" r:id="rId4"/>
    <p:sldId id="272" r:id="rId5"/>
    <p:sldId id="281" r:id="rId6"/>
    <p:sldId id="282" r:id="rId7"/>
    <p:sldId id="279" r:id="rId8"/>
    <p:sldId id="270" r:id="rId9"/>
    <p:sldId id="258" r:id="rId10"/>
    <p:sldId id="275" r:id="rId11"/>
    <p:sldId id="266" r:id="rId12"/>
    <p:sldId id="261" r:id="rId13"/>
    <p:sldId id="286" r:id="rId14"/>
    <p:sldId id="276" r:id="rId15"/>
    <p:sldId id="280" r:id="rId16"/>
    <p:sldId id="284" r:id="rId17"/>
    <p:sldId id="278" r:id="rId18"/>
    <p:sldId id="260" r:id="rId19"/>
    <p:sldId id="263" r:id="rId20"/>
    <p:sldId id="287" r:id="rId2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2021/11/18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1893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9703" y="170328"/>
            <a:ext cx="3276601" cy="390786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7:50-8:35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53804" y="4821516"/>
            <a:ext cx="3838196" cy="664884"/>
          </a:xfrm>
        </p:spPr>
        <p:txBody>
          <a:bodyPr rtlCol="0">
            <a:normAutofit/>
          </a:bodyPr>
          <a:lstStyle/>
          <a:p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第二節考</a:t>
            </a:r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45A8230E-F49C-4C36-98FE-6719DCE822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52" b="852"/>
          <a:stretch/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 </a:t>
            </a:r>
            <a:r>
              <a:rPr lang="zh-TW" altLang="en-US" sz="28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考</a:t>
            </a:r>
            <a:r>
              <a:rPr lang="en-US" altLang="zh-TW" sz="28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1200</a:t>
            </a:r>
            <a:r>
              <a:rPr lang="zh-TW" altLang="en-US" sz="28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單</a:t>
            </a:r>
            <a:endParaRPr lang="en-US" altLang="zh-TW" sz="28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29436" y="1702706"/>
            <a:ext cx="9666846" cy="462665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62F0053-3BD5-403B-B900-3CAF09CF6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2" y="1604790"/>
            <a:ext cx="8315599" cy="148843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先寫國習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，第一、第二大題</a:t>
            </a:r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國</a:t>
            </a:r>
            <a:r>
              <a:rPr lang="en-US" altLang="zh-TW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9</a:t>
            </a: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直</a:t>
            </a:r>
            <a:r>
              <a:rPr lang="en-US" altLang="zh-TW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+</a:t>
            </a: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練</a:t>
            </a:r>
            <a:endParaRPr lang="zh-TW" altLang="en-US" sz="3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DB69117-EFAD-44AC-A990-EA5708528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848" y="3182579"/>
            <a:ext cx="6066046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-125506"/>
            <a:ext cx="9144000" cy="536985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88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</a:t>
            </a:r>
            <a:r>
              <a:rPr lang="zh-TW" altLang="en-US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靜思反省 加強學習</a:t>
            </a: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閩課放桌上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椅子靠攏再下課</a:t>
            </a: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463988"/>
            <a:ext cx="9324882" cy="1143000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帶上水壺 準備上體育課</a:t>
            </a:r>
            <a:endParaRPr lang="zh-TW" altLang="en-US" sz="4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週二午休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英語說故事練習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61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潔牙長準備氟水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5200" y="1343772"/>
            <a:ext cx="9601202" cy="106766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第五節 健康課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49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48789" y="1872624"/>
            <a:ext cx="8047412" cy="4195762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健康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影片賞析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 生活放輕鬆</a:t>
            </a:r>
            <a: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8mins</a:t>
            </a:r>
          </a:p>
          <a:p>
            <a:pPr marL="457200" lvl="1" indent="0">
              <a:buNone/>
            </a:pPr>
            <a:endParaRPr lang="en-US" altLang="zh-TW" sz="4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健康課本 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106-107</a:t>
            </a:r>
          </a:p>
          <a:p>
            <a:pPr marL="0" indent="0" rtl="0">
              <a:buNone/>
            </a:pP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第三組抽籤畫重點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7600B7E-8E68-437A-9EB8-EFDDA1711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509" y="3135581"/>
            <a:ext cx="4449384" cy="19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7978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4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64577" y="1616680"/>
            <a:ext cx="10333412" cy="3624639"/>
          </a:xfrm>
        </p:spPr>
        <p:txBody>
          <a:bodyPr rtlCol="0">
            <a:normAutofit/>
          </a:bodyPr>
          <a:lstStyle/>
          <a:p>
            <a:r>
              <a:rPr lang="zh-TW" altLang="en-US" sz="60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魔方計時賽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複賽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】55QP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綜合課本：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22-23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關於畢業照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明天一起穿班服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!</a:t>
            </a: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2D5DC9-CF2B-46CF-93F4-7DB07492A2C0}"/>
              </a:ext>
            </a:extLst>
          </p:cNvPr>
          <p:cNvSpPr txBox="1"/>
          <p:nvPr/>
        </p:nvSpPr>
        <p:spPr>
          <a:xfrm>
            <a:off x="818144" y="4895566"/>
            <a:ext cx="83363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CD86D3E-4113-4111-9E18-A6EF7D2CE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283" y="2438401"/>
            <a:ext cx="5313139" cy="33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75221A73-0FD2-4A06-916E-94CADF54F0B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2084" b="22084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0F22757-A3B3-452B-BA26-A57094C6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新座位</a:t>
            </a:r>
            <a:endParaRPr lang="zh-TW" altLang="en-US" sz="4800" dirty="0"/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2CCF6FFE-CFCA-4FE1-AC89-D6B5058E9D1E}"/>
              </a:ext>
            </a:extLst>
          </p:cNvPr>
          <p:cNvGraphicFramePr>
            <a:graphicFrameLocks noGrp="1"/>
          </p:cNvGraphicFramePr>
          <p:nvPr/>
        </p:nvGraphicFramePr>
        <p:xfrm>
          <a:off x="1293812" y="1804396"/>
          <a:ext cx="9678990" cy="45972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5798">
                  <a:extLst>
                    <a:ext uri="{9D8B030D-6E8A-4147-A177-3AD203B41FA5}">
                      <a16:colId xmlns:a16="http://schemas.microsoft.com/office/drawing/2014/main" val="2684258440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938745024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3966296921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2164476719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637286747"/>
                    </a:ext>
                  </a:extLst>
                </a:gridCol>
              </a:tblGrid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江采瑜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王威程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蔡誠瑋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廖振宏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簡豪廷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641308"/>
                  </a:ext>
                </a:extLst>
              </a:tr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駱宥端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劉庭恩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廖宇翃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邱衣翎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郭育銘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193176"/>
                  </a:ext>
                </a:extLst>
              </a:tr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羅韵喬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黃思穎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黃芸蓁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張玉琪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陳治銘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498087"/>
                  </a:ext>
                </a:extLst>
              </a:tr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林軒宇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李彥擎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江昱潔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楊文寧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游順仁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3612601"/>
                  </a:ext>
                </a:extLst>
              </a:tr>
              <a:tr h="919455">
                <a:tc gridSpan="2">
                  <a:txBody>
                    <a:bodyPr/>
                    <a:lstStyle/>
                    <a:p>
                      <a:pPr algn="ctr"/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  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呂奕蓁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吳婕伃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65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2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5037132-925C-4494-8C0F-26B357CF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5" y="257638"/>
            <a:ext cx="7239627" cy="614987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E9DA617-B101-4613-831B-8E58E440B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56"/>
          <a:stretch/>
        </p:blipFill>
        <p:spPr>
          <a:xfrm>
            <a:off x="7431740" y="257638"/>
            <a:ext cx="4760260" cy="150161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DB63E77-B939-44FD-8090-AFEF80385629}"/>
              </a:ext>
            </a:extLst>
          </p:cNvPr>
          <p:cNvSpPr txBox="1"/>
          <p:nvPr/>
        </p:nvSpPr>
        <p:spPr>
          <a:xfrm>
            <a:off x="7274965" y="1810837"/>
            <a:ext cx="5033576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強度直逼大陸冷氣團，三天三變</a:t>
            </a:r>
            <a:r>
              <a:rPr lang="en-US" altLang="zh-TW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---</a:t>
            </a:r>
          </a:p>
          <a:p>
            <a:r>
              <a:rPr lang="en-US" altLang="zh-TW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【</a:t>
            </a:r>
            <a:r>
              <a:rPr lang="zh-TW" altLang="en-US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高溫、濕冷、乾冷</a:t>
            </a:r>
            <a:r>
              <a:rPr lang="en-US" altLang="zh-TW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】</a:t>
            </a:r>
            <a:r>
              <a:rPr lang="zh-TW" altLang="en-US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，氣溫下降１字頭。</a:t>
            </a:r>
            <a:endParaRPr lang="en-US" altLang="zh-TW" sz="36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endParaRPr lang="en-US" altLang="zh-TW" sz="36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r>
              <a:rPr lang="en-US" altLang="zh-TW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602</a:t>
            </a:r>
            <a:r>
              <a:rPr lang="zh-TW" altLang="en-US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寶貝們：</a:t>
            </a:r>
            <a:endParaRPr lang="en-US" altLang="zh-TW" sz="36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r>
              <a:rPr lang="zh-TW" altLang="en-US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下周還有運動會項目，請保重身體，要保暖</a:t>
            </a:r>
            <a:r>
              <a:rPr lang="en-US" altLang="zh-TW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!</a:t>
            </a:r>
            <a:endParaRPr lang="zh-TW" altLang="en-US" sz="36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42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4B2695E-52B1-4349-839B-7544AF4E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新上任  班級幹部</a:t>
            </a:r>
            <a:endParaRPr lang="zh-TW" altLang="en-US" sz="4800" dirty="0"/>
          </a:p>
        </p:txBody>
      </p:sp>
      <p:sp>
        <p:nvSpPr>
          <p:cNvPr id="6" name="直排文字版面配置區 5">
            <a:extLst>
              <a:ext uri="{FF2B5EF4-FFF2-40B4-BE49-F238E27FC236}">
                <a16:creationId xmlns:a16="http://schemas.microsoft.com/office/drawing/2014/main" id="{F0F3DD2F-26D9-49C8-8B04-72B03791A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20588" y="1783977"/>
            <a:ext cx="11071412" cy="4464424"/>
          </a:xfrm>
        </p:spPr>
        <p:txBody>
          <a:bodyPr vert="horz">
            <a:normAutofit fontScale="92500" lnSpcReduction="10000"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班長：陳熹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副班長：郭育銘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學藝長：蔡誠瑋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體育長：駱宥端、陳治銘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整潔長：呂奕蓁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潔牙長：王威程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護眼長：李彥擎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體溫長：張玉琪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圖書長：邱衣翎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電器長：廖宇翃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打菜長：游順仁、廖振宏、黃芸蓁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小老師不變動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1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0F22757-A3B3-452B-BA26-A57094C6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新上任  掃地工作</a:t>
            </a:r>
            <a:endParaRPr lang="zh-TW" altLang="en-US" sz="4800" dirty="0"/>
          </a:p>
        </p:txBody>
      </p:sp>
      <p:sp>
        <p:nvSpPr>
          <p:cNvPr id="7" name="直排文字版面配置區 6">
            <a:extLst>
              <a:ext uri="{FF2B5EF4-FFF2-40B4-BE49-F238E27FC236}">
                <a16:creationId xmlns:a16="http://schemas.microsoft.com/office/drawing/2014/main" id="{D592D409-1D56-4C15-AED4-FBCB6F3B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95400" y="1676400"/>
            <a:ext cx="10260106" cy="4572000"/>
          </a:xfrm>
        </p:spPr>
        <p:txBody>
          <a:bodyPr vert="horz">
            <a:normAutofit fontScale="92500"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垃圾場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位組長：楊文寧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位組員：陳熹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、呂奕蓁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、江昱潔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男廁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位組長：駱宥端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位組員：郭育銘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、陳治銘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、李彥擎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女廁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位組長：羅韵喬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位組員：游順仁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、黃芸蓁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、黃思穎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位組長：廖振宏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廊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位組員：林軒宇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、廖宇翃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、蔡誠瑋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、王威程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	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張玉琪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板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、邱衣翎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、吳婕伃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週四課表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數國體 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6600" b="1" dirty="0">
                <a:solidFill>
                  <a:srgbClr val="FF000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</a:t>
            </a:r>
            <a:endParaRPr lang="en-US" altLang="zh-TW" sz="6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氟水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6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319AF28F-3C34-43A9-BF82-1DED1E39A6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30" b="23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224399" y="1909483"/>
            <a:ext cx="4282236" cy="1963270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因材網</a:t>
            </a:r>
            <a:r>
              <a:rPr lang="en-US" altLang="zh-TW" sz="2800" dirty="0">
                <a:solidFill>
                  <a:srgbClr val="00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7-6+WQSA</a:t>
            </a:r>
            <a:r>
              <a:rPr lang="zh-TW" altLang="en-US" sz="2800" dirty="0">
                <a:solidFill>
                  <a:srgbClr val="00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學習單</a:t>
            </a:r>
            <a:endParaRPr lang="en-US" altLang="zh-TW" sz="2800" dirty="0">
              <a:solidFill>
                <a:srgbClr val="00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" name="內容預留位置 2">
            <a:extLst>
              <a:ext uri="{FF2B5EF4-FFF2-40B4-BE49-F238E27FC236}">
                <a16:creationId xmlns:a16="http://schemas.microsoft.com/office/drawing/2014/main" id="{4D559638-2D68-4AC5-B678-FA82D651B9F4}"/>
              </a:ext>
            </a:extLst>
          </p:cNvPr>
          <p:cNvSpPr txBox="1">
            <a:spLocks/>
          </p:cNvSpPr>
          <p:nvPr/>
        </p:nvSpPr>
        <p:spPr>
          <a:xfrm>
            <a:off x="1231058" y="1523999"/>
            <a:ext cx="4282236" cy="2958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先來考數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b="0" i="0" dirty="0">
                <a:solidFill>
                  <a:srgbClr val="000000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數課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90-91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ADEBAAC-4320-47AB-8BF9-5CBF3BB9F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40" y="3768789"/>
            <a:ext cx="10455546" cy="214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/>
          </a:bodyPr>
          <a:lstStyle/>
          <a:p>
            <a:r>
              <a:rPr lang="zh-TW" altLang="en-US" sz="6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1308</TotalTime>
  <Words>962</Words>
  <Application>Microsoft Office PowerPoint</Application>
  <PresentationFormat>寬螢幕</PresentationFormat>
  <Paragraphs>123</Paragraphs>
  <Slides>20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Mingliu</vt:lpstr>
      <vt:lpstr>華康POP1體W5</vt:lpstr>
      <vt:lpstr>華康POP1體W5(P)</vt:lpstr>
      <vt:lpstr>華康POP1體W7</vt:lpstr>
      <vt:lpstr>華康POP1體W9(P)</vt:lpstr>
      <vt:lpstr>華康墨字體</vt:lpstr>
      <vt:lpstr>標楷體</vt:lpstr>
      <vt:lpstr>Arial</vt:lpstr>
      <vt:lpstr>家庭相簿 16X9</vt:lpstr>
      <vt:lpstr>早自修 7:50-8:35   晨讀</vt:lpstr>
      <vt:lpstr>新座位</vt:lpstr>
      <vt:lpstr>新上任  班級幹部</vt:lpstr>
      <vt:lpstr>新上任  掃地工作</vt:lpstr>
      <vt:lpstr>週四課表</vt:lpstr>
      <vt:lpstr>我們的約定～ 1.預備鐘聲響，安靜回座位 2.上課不玩魔方，專心上課 3.除非上課需要，不碰平板 平板一律蓋上放在椅子下方</vt:lpstr>
      <vt:lpstr>下課５分鐘～ 記得喝水 上廁所 室外走走 望遠凝視</vt:lpstr>
      <vt:lpstr>第一節 數學課</vt:lpstr>
      <vt:lpstr>下課１０分鐘～ 記得喝水 上廁所 室外走走 望遠凝視</vt:lpstr>
      <vt:lpstr>第二節 國語課 考1200單</vt:lpstr>
      <vt:lpstr>下課10分鐘～ 缺交作業靜思反省 加強學習  閩課放桌上 椅子靠攏再下課 </vt:lpstr>
      <vt:lpstr>午餐時間</vt:lpstr>
      <vt:lpstr>午休整潔活動  廁所和教室各1人 掃地＋拖地  週二午休 英語說故事練習</vt:lpstr>
      <vt:lpstr>下課５分鐘～    潔牙長準備氟水</vt:lpstr>
      <vt:lpstr>第五節 健康課 </vt:lpstr>
      <vt:lpstr>下課５分鐘～    英語三本一盒   請大家到外面排隊   小老師請檢查、整隊</vt:lpstr>
      <vt:lpstr>第七節 綜合課</vt:lpstr>
      <vt:lpstr>天雨帶雨具 天冷帶外套</vt:lpstr>
      <vt:lpstr>學習吧-我們這一班-桃園天氣預報 隨時留意天氣變化，請保重身體!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19</cp:revision>
  <dcterms:created xsi:type="dcterms:W3CDTF">2021-10-16T19:18:34Z</dcterms:created>
  <dcterms:modified xsi:type="dcterms:W3CDTF">2021-11-17T22:04:34Z</dcterms:modified>
</cp:coreProperties>
</file>