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1" r:id="rId3"/>
    <p:sldId id="274" r:id="rId4"/>
    <p:sldId id="279" r:id="rId5"/>
    <p:sldId id="284" r:id="rId6"/>
    <p:sldId id="267" r:id="rId7"/>
    <p:sldId id="289" r:id="rId8"/>
    <p:sldId id="275" r:id="rId9"/>
    <p:sldId id="258" r:id="rId10"/>
    <p:sldId id="270" r:id="rId11"/>
    <p:sldId id="282" r:id="rId12"/>
    <p:sldId id="261" r:id="rId13"/>
    <p:sldId id="290" r:id="rId14"/>
    <p:sldId id="276" r:id="rId15"/>
    <p:sldId id="288" r:id="rId16"/>
    <p:sldId id="260" r:id="rId17"/>
    <p:sldId id="263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2021/11/17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掃地工作</a:t>
            </a:r>
            <a:endParaRPr lang="zh-TW" altLang="en-US" sz="4800" dirty="0"/>
          </a:p>
        </p:txBody>
      </p:sp>
      <p:sp>
        <p:nvSpPr>
          <p:cNvPr id="7" name="直排文字版面配置區 6">
            <a:extLst>
              <a:ext uri="{FF2B5EF4-FFF2-40B4-BE49-F238E27FC236}">
                <a16:creationId xmlns:a16="http://schemas.microsoft.com/office/drawing/2014/main" id="{D592D409-1D56-4C15-AED4-FBCB6F3B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676400"/>
            <a:ext cx="10260106" cy="4572000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垃圾場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位組長：楊文寧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位組員：陳熹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、呂奕蓁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、江昱潔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位組長：駱宥端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位組員：郭育銘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、陳治銘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、李彥擎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位組長：羅韵喬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位組員：游順仁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、黃芸蓁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、黃思穎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位組長：廖振宏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位組員：林軒宇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、廖宇翃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、蔡誠瑋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、王威程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張玉琪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、邱衣翎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、吳婕伃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護眼操別忘了</a:t>
            </a:r>
            <a:r>
              <a:rPr lang="en-US" altLang="zh-TW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...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867552" y="1793811"/>
            <a:ext cx="9526589" cy="460785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下周一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50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單小挑戰，加油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!</a:t>
            </a:r>
          </a:p>
          <a:p>
            <a:pPr marL="457200" lvl="1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914400" lvl="3" indent="0">
              <a:spcBef>
                <a:spcPts val="1200"/>
              </a:spcBef>
              <a:buNone/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74-77</a:t>
            </a:r>
          </a:p>
          <a:p>
            <a:pPr marL="914400" lvl="3" indent="0">
              <a:spcBef>
                <a:spcPts val="1200"/>
              </a:spcBef>
              <a:buNone/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7-7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4FE885-6C4F-4269-962A-D86B0089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56" y="2146329"/>
            <a:ext cx="2508231" cy="17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8988" y="493060"/>
            <a:ext cx="7144871" cy="5338482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到外面排隊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5947" y="37606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434352"/>
            <a:ext cx="8749554" cy="212463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桌子請對正、椅下請淨空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地面掃乾淨、椅子抬起來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425823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8F3B9557-084F-46B8-A02A-607B31E078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7028" b="2702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B2695E-52B1-4349-839B-7544AF4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班級幹部</a:t>
            </a:r>
            <a:endParaRPr lang="zh-TW" altLang="en-US" sz="4800" dirty="0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F0F3DD2F-26D9-49C8-8B04-72B0379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0588" y="1783977"/>
            <a:ext cx="11071412" cy="4464424"/>
          </a:xfrm>
        </p:spPr>
        <p:txBody>
          <a:bodyPr vert="horz">
            <a:normAutofit fontScale="92500" lnSpcReduction="100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班長：陳熹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副班長：郭育銘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學藝長：蔡誠瑋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體育長：駱宥端、陳治銘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整潔長：呂奕蓁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潔牙長：王威程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護眼長：李彥擎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體溫長：張玉琪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圖書長：邱衣翎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電器長：廖宇翃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打菜長：游順仁、廖振宏、黃芸蓁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新座位</a:t>
            </a:r>
            <a:endParaRPr lang="zh-TW" altLang="en-US" sz="4800" dirty="0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CCF6FFE-CFCA-4FE1-AC89-D6B5058E9D1E}"/>
              </a:ext>
            </a:extLst>
          </p:cNvPr>
          <p:cNvGraphicFramePr>
            <a:graphicFrameLocks noGrp="1"/>
          </p:cNvGraphicFramePr>
          <p:nvPr/>
        </p:nvGraphicFramePr>
        <p:xfrm>
          <a:off x="1293812" y="1804396"/>
          <a:ext cx="9678990" cy="4597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5798">
                  <a:extLst>
                    <a:ext uri="{9D8B030D-6E8A-4147-A177-3AD203B41FA5}">
                      <a16:colId xmlns:a16="http://schemas.microsoft.com/office/drawing/2014/main" val="2684258440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938745024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3966296921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2164476719"/>
                    </a:ext>
                  </a:extLst>
                </a:gridCol>
                <a:gridCol w="1935798">
                  <a:extLst>
                    <a:ext uri="{9D8B030D-6E8A-4147-A177-3AD203B41FA5}">
                      <a16:colId xmlns:a16="http://schemas.microsoft.com/office/drawing/2014/main" val="637286747"/>
                    </a:ext>
                  </a:extLst>
                </a:gridCol>
              </a:tblGrid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江采瑜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王威程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蔡誠瑋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廖振宏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簡豪廷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641308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駱宥端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劉庭恩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廖宇翃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邱衣翎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郭育銘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193176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羅韵喬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黃思穎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黃芸蓁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張玉琪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陳治銘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498087"/>
                  </a:ext>
                </a:extLst>
              </a:tr>
              <a:tr h="919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林軒宇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李彥擎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江昱潔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楊文寧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游順仁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612601"/>
                  </a:ext>
                </a:extLst>
              </a:tr>
              <a:tr h="919455">
                <a:tc gridSpan="2">
                  <a:txBody>
                    <a:bodyPr/>
                    <a:lstStyle/>
                    <a:p>
                      <a:pPr algn="ctr"/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  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呂奕蓁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吳婕伃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65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sp>
        <p:nvSpPr>
          <p:cNvPr id="10" name="文字預留位置 3">
            <a:extLst>
              <a:ext uri="{FF2B5EF4-FFF2-40B4-BE49-F238E27FC236}">
                <a16:creationId xmlns:a16="http://schemas.microsoft.com/office/drawing/2014/main" id="{BF92CA06-5FDA-4C94-AC02-4E951AB77E82}"/>
              </a:ext>
            </a:extLst>
          </p:cNvPr>
          <p:cNvSpPr txBox="1">
            <a:spLocks/>
          </p:cNvSpPr>
          <p:nvPr/>
        </p:nvSpPr>
        <p:spPr>
          <a:xfrm>
            <a:off x="8452416" y="4553323"/>
            <a:ext cx="3838196" cy="203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第三節考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90" y="5029199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◎電器長請關閉電燈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2259106"/>
            <a:ext cx="9670024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685800" lvl="2">
              <a:spcBef>
                <a:spcPts val="1200"/>
              </a:spcBef>
            </a:pP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7【L】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647" y="2259106"/>
            <a:ext cx="4709367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AAB07A-21DC-41B4-BA53-8AB05D18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67" y="3195798"/>
            <a:ext cx="47019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1420</TotalTime>
  <Words>840</Words>
  <Application>Microsoft Office PowerPoint</Application>
  <PresentationFormat>寬螢幕</PresentationFormat>
  <Paragraphs>108</Paragraphs>
  <Slides>17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Mingliu</vt:lpstr>
      <vt:lpstr>華康POP1體W5</vt:lpstr>
      <vt:lpstr>華康POP1體W5(P)</vt:lpstr>
      <vt:lpstr>華康POP1體W7</vt:lpstr>
      <vt:lpstr>華康POP1體W9(P)</vt:lpstr>
      <vt:lpstr>標楷體</vt:lpstr>
      <vt:lpstr>Arial</vt:lpstr>
      <vt:lpstr>家庭相簿 16X9</vt:lpstr>
      <vt:lpstr>新上任  掃地工作</vt:lpstr>
      <vt:lpstr>新上任  班級幹部</vt:lpstr>
      <vt:lpstr>新座位</vt:lpstr>
      <vt:lpstr>早自修 7:50~8:05   晨讀MSSR </vt:lpstr>
      <vt:lpstr>我們的約定～ 1.預備鐘聲響，安靜回座位 2.上課不玩魔方，專心上課 3.除非上課需要，不碰平板 平板一律蓋上放在椅子下方</vt:lpstr>
      <vt:lpstr>週五課表</vt:lpstr>
      <vt:lpstr>下課10分鐘～    請大家帶社會簿本，走廊排隊   小老師請帶隊</vt:lpstr>
      <vt:lpstr>第二節 國語課</vt:lpstr>
      <vt:lpstr>下課15分鐘～ 記得喝水 上廁所 室外走走 望遠凝視</vt:lpstr>
      <vt:lpstr>第三節 數學課 護眼操別忘了...</vt:lpstr>
      <vt:lpstr>下課10分鐘～    先   做護眼操 再   拿自然簿本 最後 走廊排隊   小老師請帶隊</vt:lpstr>
      <vt:lpstr>午餐時間</vt:lpstr>
      <vt:lpstr>午休整潔活動  廁所和教室各1人 掃地＋拖地  週二午休 英語說故事練習</vt:lpstr>
      <vt:lpstr>下課５分鐘～    請大家準備美勞用具  到外面排隊小老師請帶隊 </vt:lpstr>
      <vt:lpstr>第七節 下課記得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18</cp:revision>
  <dcterms:created xsi:type="dcterms:W3CDTF">2021-10-16T19:18:34Z</dcterms:created>
  <dcterms:modified xsi:type="dcterms:W3CDTF">2021-11-16T22:01:10Z</dcterms:modified>
</cp:coreProperties>
</file>