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9" r:id="rId2"/>
    <p:sldId id="267" r:id="rId3"/>
    <p:sldId id="266" r:id="rId4"/>
    <p:sldId id="270" r:id="rId5"/>
    <p:sldId id="258" r:id="rId6"/>
    <p:sldId id="275" r:id="rId7"/>
    <p:sldId id="261" r:id="rId8"/>
    <p:sldId id="259" r:id="rId9"/>
    <p:sldId id="276" r:id="rId10"/>
    <p:sldId id="277" r:id="rId11"/>
    <p:sldId id="278" r:id="rId12"/>
    <p:sldId id="283" r:id="rId13"/>
    <p:sldId id="265" r:id="rId14"/>
    <p:sldId id="281" r:id="rId15"/>
    <p:sldId id="264" r:id="rId16"/>
    <p:sldId id="282" r:id="rId17"/>
    <p:sldId id="269" r:id="rId18"/>
    <p:sldId id="280" r:id="rId19"/>
    <p:sldId id="273" r:id="rId20"/>
    <p:sldId id="260" r:id="rId21"/>
    <p:sldId id="263" r:id="rId22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CDCBD08-2912-4EC9-B77A-2EE24F48861F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2021/11/21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en-US" altLang="zh-TW" smtClean="0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A83C6C10-0B1C-40AD-9006-61E73E4DECA0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B94165F4-379C-44F2-8E89-DB43904FE85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6079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8370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50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92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650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3457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97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24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77860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09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2F2C4-C6C9-461B-8042-7E4AC7E3CBB3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29A75D-7E02-431D-8B43-2605EE90A2C4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6F3DC39-4BBD-4F99-8CC2-77A6F092AECD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0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D718622-CB9F-42FE-AB96-FB74A05F59C1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54F384-6BC9-41CF-8A52-1286F6D17327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063DCE-A35A-4368-9F01-459C398F4762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樹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F82F4A-1334-4E08-B98E-3675EDC9FBB0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9088B3-56DB-4F36-A48D-38EBBA69F463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04B175-651A-470E-8C2E-8727EA4A3215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BA9EC0-0AA0-4843-A6CC-B071CC8E90B9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群組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手繪多邊形​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手繪多邊形​​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4" name="手繪多邊形​​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5" name="手繪多邊形​​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6" name="手繪多邊形​​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7" name="手繪多邊形​​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8" name="手繪多邊形​​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9" name="手繪多邊形​​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0" name="手繪多邊形​​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1" name="手繪多邊形​​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2" name="手繪多邊形​​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3" name="手繪多邊形​​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4" name="手繪多邊形​​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5" name="手繪多邊形​​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6" name="手繪多邊形​​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7" name="手繪多邊形​​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8" name="手繪多邊形​​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9" name="手繪多邊形​​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0" name="手繪多邊形​​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1" name="手繪多邊形​​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2" name="手繪多邊形​​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3" name="手繪多邊形​​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4" name="手繪多邊形​​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5" name="手繪多邊形​​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6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7" name="手繪多邊形​​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8" name="手繪多邊形​​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9" name="手繪多邊形​​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0" name="手繪多邊形​​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1" name="手繪多邊形​​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2" name="手繪多邊形​​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3" name="手繪多邊形​​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4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5" name="手繪多邊形​​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6" name="手繪多邊形​​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7" name="手繪多邊形​​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8" name="手繪多邊形​​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9" name="手繪多邊形​​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0" name="手繪多邊形​​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1" name="手繪多邊形​​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2" name="手繪多邊形​​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3" name="手繪多邊形​​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4" name="手繪多邊形​​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5" name="手繪多邊形​​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6" name="手繪多邊形​​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7" name="手繪多邊形​​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8" name="手繪多邊形​​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9" name="手繪多邊形​​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0" name="手繪多邊形​​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1" name="手繪多邊形​​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2" name="手繪多邊形​​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3" name="手繪多邊形​​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</p:grpSp>
        </p:grpSp>
        <p:sp>
          <p:nvSpPr>
            <p:cNvPr id="10" name="手繪多邊形​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8" name="圖片預留位置 67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寬幅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64" name="手繪多邊形​​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5" name="手繪多邊形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6" name="手繪多邊形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7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69" name="手繪多邊形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0" name="手繪多邊形​​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71" name="群組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E30269-4F4E-455C-A39F-CE97675D9C78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" name="手繪多邊形​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圖片預留位置 56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CC4596-8F6A-4060-AA60-F52D8B336B42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圖片預留位置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1" name="手繪多邊形​​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圖片預留位置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977F3F-BDB1-48FB-B32E-D7EEC12FA9EE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​​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​​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​​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手繪多邊形​​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1" name="手繪多邊形​​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手繪多邊形​​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6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7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8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428B24-72BC-4E4C-AF52-B6FD190FC9E3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580013" cy="106766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2" name="手繪多邊形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手繪多邊形​​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9" name="圖片預留位置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0" name="圖片預留位置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1" name="圖片預留位置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2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156A6E-6DF9-4B0A-BA2B-96B4B8095268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9" name="手繪多邊形​​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0" name="手繪多邊形​​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1" name="手繪多邊形​​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2" name="手繪多邊形​​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3" name="手繪多邊形​​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4" name="手繪多邊形​​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5" name="手繪多邊形​​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6" name="手繪多邊形​​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7" name="手繪多邊形​​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1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2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A18011-5824-4A21-9064-40AAA14E5E99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t>‹#›</a:t>
            </a:fld>
            <a:endParaRPr lang="zh-TW" altLang="en-US" dirty="0"/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圖片預留位置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矩形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​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​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​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​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​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1" name="矩形​​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9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50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8079C8-E927-4579-9AB2-4F38189C8683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群組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手繪多邊形​​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" name="手繪多邊形​​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" name="手繪多邊形​​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" name="手繪多邊形​​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​​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​​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​​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​​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​​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​​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​​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​​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​​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​​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​​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​​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​​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​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​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​​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​​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​​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​​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​​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​​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​​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​​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​​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​​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​​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​​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​​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​​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​​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​​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​​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1" name="手繪多邊形​​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2" name="手繪多邊形​​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​​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​​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​​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​​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​​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​​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​​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​​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​​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​​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​​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​​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​​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7" name="手繪多邊形​​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8" name="手繪多邊形​​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​​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​​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​​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​​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3" name="手繪多邊形​​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4" name="手繪多邊形​​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5" name="手繪多邊形​​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​​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9" name="手繪多邊形​​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0" name="手繪多邊形​​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​​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​​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6" name="手繪多邊形​​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7" name="手繪多邊形​​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DD2455F1-953D-4F2D-AE03-22F743C7FE4D}" type="datetime1">
              <a:rPr lang="zh-TW" altLang="en-US" smtClean="0"/>
              <a:pPr/>
              <a:t>2021/11/21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0410" y="251010"/>
            <a:ext cx="3276601" cy="6113931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早自修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7:50~8:05</a:t>
            </a: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  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MSSR</a:t>
            </a: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晨讀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zh-TW" altLang="en-US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請安靜閱讀</a:t>
            </a: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br>
              <a:rPr lang="en-US" altLang="zh-TW" sz="44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zh-TW" altLang="en-US" sz="32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第三節考</a:t>
            </a:r>
            <a:r>
              <a:rPr lang="en-US" altLang="zh-TW" sz="32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1200</a:t>
            </a:r>
            <a:r>
              <a:rPr lang="zh-TW" altLang="en-US" sz="32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單</a:t>
            </a:r>
            <a:endParaRPr lang="zh-TW" altLang="en-US" sz="4400" dirty="0">
              <a:highlight>
                <a:srgbClr val="FFFF00"/>
              </a:highlight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sp>
        <p:nvSpPr>
          <p:cNvPr id="7" name="圖片版面配置區 5">
            <a:extLst>
              <a:ext uri="{FF2B5EF4-FFF2-40B4-BE49-F238E27FC236}">
                <a16:creationId xmlns:a16="http://schemas.microsoft.com/office/drawing/2014/main" id="{A237E070-325A-487B-A72A-950E13532AEF}"/>
              </a:ext>
            </a:extLst>
          </p:cNvPr>
          <p:cNvSpPr txBox="1">
            <a:spLocks/>
          </p:cNvSpPr>
          <p:nvPr/>
        </p:nvSpPr>
        <p:spPr>
          <a:xfrm>
            <a:off x="1476157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</p:sp>
      <p:pic>
        <p:nvPicPr>
          <p:cNvPr id="11" name="圖片版面配置區 10">
            <a:extLst>
              <a:ext uri="{FF2B5EF4-FFF2-40B4-BE49-F238E27FC236}">
                <a16:creationId xmlns:a16="http://schemas.microsoft.com/office/drawing/2014/main" id="{B39162F2-2CD7-41FC-A8B3-03D39651DB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439" b="1643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03929" y="2684929"/>
            <a:ext cx="7243482" cy="3263153"/>
          </a:xfrm>
        </p:spPr>
        <p:txBody>
          <a:bodyPr rtlCol="0">
            <a:normAutofit fontScale="90000"/>
          </a:bodyPr>
          <a:lstStyle/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en-US" altLang="zh-TW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10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英語三本一盒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 </a:t>
            </a:r>
            <a:br>
              <a:rPr lang="en-US" altLang="zh-TW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請大家到外面排隊</a:t>
            </a:r>
            <a:br>
              <a:rPr lang="en-US" altLang="zh-TW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en-US" altLang="zh-TW" sz="3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 </a:t>
            </a:r>
            <a:br>
              <a:rPr lang="en-US" altLang="zh-TW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小老師</a:t>
            </a: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請檢查、整隊</a:t>
            </a:r>
            <a:endParaRPr lang="en-US" altLang="zh-TW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94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1059" y="1290048"/>
            <a:ext cx="9601202" cy="1067669"/>
          </a:xfrm>
        </p:spPr>
        <p:txBody>
          <a:bodyPr rtlCol="0">
            <a:normAutofit fontScale="90000"/>
          </a:bodyPr>
          <a:lstStyle/>
          <a:p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第七節 綜合課</a:t>
            </a:r>
            <a:br>
              <a:rPr lang="en-US" altLang="zh-TW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 </a:t>
            </a:r>
            <a:r>
              <a:rPr lang="zh-TW" altLang="en-US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分組照</a:t>
            </a:r>
            <a:r>
              <a:rPr lang="en-US" altLang="zh-TW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-</a:t>
            </a:r>
            <a:r>
              <a:rPr lang="zh-TW" altLang="en-US" sz="44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小組討論時間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452281" y="2707341"/>
            <a:ext cx="9807389" cy="3442588"/>
          </a:xfrm>
        </p:spPr>
        <p:txBody>
          <a:bodyPr rtlCol="0">
            <a:normAutofit/>
          </a:bodyPr>
          <a:lstStyle/>
          <a:p>
            <a:pPr>
              <a:lnSpc>
                <a:spcPts val="4500"/>
              </a:lnSpc>
            </a:pP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小組工作分配</a:t>
            </a:r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6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種默契動作</a:t>
            </a:r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預排試拍任務</a:t>
            </a:r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過關者就自習</a:t>
            </a:r>
            <a:endParaRPr lang="en-US" altLang="zh-TW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39257AE-7844-4112-95FB-D6EF91C4A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8779" y="708071"/>
            <a:ext cx="3089927" cy="3066210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endParaRPr lang="zh-TW" altLang="en-US" u="sng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9A849C9-74AD-484F-9F5F-B1415FF19A77}"/>
              </a:ext>
            </a:extLst>
          </p:cNvPr>
          <p:cNvSpPr txBox="1"/>
          <p:nvPr/>
        </p:nvSpPr>
        <p:spPr>
          <a:xfrm>
            <a:off x="6031660" y="2148600"/>
            <a:ext cx="587188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生活照分組</a:t>
            </a:r>
          </a:p>
          <a:p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(</a:t>
            </a:r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分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4</a:t>
            </a:r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組，可變化造型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)</a:t>
            </a:r>
          </a:p>
          <a:p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男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1</a:t>
            </a:r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組：１２３４５６</a:t>
            </a:r>
          </a:p>
          <a:p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男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2</a:t>
            </a:r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組：７８９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101112</a:t>
            </a:r>
          </a:p>
          <a:p>
            <a:endParaRPr lang="en-US" altLang="zh-TW" sz="3200" dirty="0">
              <a:latin typeface="DFPMaruMoji-SL" panose="040F0500010101010101" pitchFamily="50" charset="-128"/>
              <a:ea typeface="DFPMaruMoji-SL" panose="040F0500010101010101" pitchFamily="50" charset="-128"/>
            </a:endParaRPr>
          </a:p>
          <a:p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女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1</a:t>
            </a:r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組：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1314151617</a:t>
            </a:r>
          </a:p>
          <a:p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女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2</a:t>
            </a:r>
            <a:r>
              <a:rPr lang="zh-TW" altLang="en-US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組：</a:t>
            </a:r>
            <a:r>
              <a:rPr lang="en-US" altLang="zh-TW" sz="32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181920212223</a:t>
            </a:r>
            <a:r>
              <a:rPr lang="en-US" altLang="zh-TW" sz="3600" dirty="0">
                <a:latin typeface="DFPMaruMoji-SL" panose="040F0500010101010101" pitchFamily="50" charset="-128"/>
                <a:ea typeface="DFPMaruMoji-SL" panose="040F0500010101010101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81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534CCD0-B2E6-4310-B27D-A898000069B0}"/>
              </a:ext>
            </a:extLst>
          </p:cNvPr>
          <p:cNvSpPr txBox="1"/>
          <p:nvPr/>
        </p:nvSpPr>
        <p:spPr>
          <a:xfrm>
            <a:off x="197223" y="429415"/>
            <a:ext cx="11797553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u="sng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分工合作，大家都輕鬆</a:t>
            </a:r>
            <a:endParaRPr lang="en-US" altLang="zh-TW" sz="4000" u="sng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小組長：聚集大家</a:t>
            </a:r>
            <a:r>
              <a:rPr lang="zh-TW" altLang="en-US" sz="40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討論</a:t>
            </a:r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，默契動作至少</a:t>
            </a:r>
            <a:r>
              <a:rPr lang="en-US" altLang="zh-TW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6</a:t>
            </a:r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個</a:t>
            </a:r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設計師：請大家排好</a:t>
            </a:r>
            <a:r>
              <a:rPr lang="zh-TW" altLang="en-US" sz="40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位置</a:t>
            </a:r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，站在前面看一下</a:t>
            </a:r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司令官：每次拍照時，要</a:t>
            </a:r>
            <a:r>
              <a:rPr lang="zh-TW" altLang="en-US" sz="40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喊</a:t>
            </a:r>
            <a:r>
              <a:rPr lang="en-US" altLang="zh-TW" sz="40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123</a:t>
            </a:r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，大家一起說</a:t>
            </a:r>
            <a:r>
              <a:rPr lang="en-US" altLang="zh-TW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YA</a:t>
            </a:r>
          </a:p>
          <a:p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開心果：</a:t>
            </a:r>
            <a:r>
              <a:rPr lang="zh-TW" altLang="en-US" sz="4000" dirty="0">
                <a:highlight>
                  <a:srgbClr val="FFFF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提醒微笑</a:t>
            </a:r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，如：西瓜甜不甜</a:t>
            </a:r>
            <a:r>
              <a:rPr lang="en-US" altLang="zh-TW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?62</a:t>
            </a:r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帥不帥</a:t>
            </a:r>
            <a:r>
              <a:rPr lang="en-US" altLang="zh-TW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?</a:t>
            </a:r>
          </a:p>
          <a:p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若</a:t>
            </a:r>
            <a:r>
              <a:rPr lang="en-US" altLang="zh-TW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5-6</a:t>
            </a:r>
            <a:r>
              <a:rPr lang="zh-TW" altLang="en-US" sz="40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人一組，可增加職位，如：副組長、大眼睛</a:t>
            </a:r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  <a:p>
            <a:endParaRPr lang="en-US" altLang="zh-TW" sz="40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3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5BE2B-764A-401B-BEC0-7CA1FA8CD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833718"/>
            <a:ext cx="9144000" cy="1936376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生活照拍照技巧大公開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CB1BBD-8E9C-4DB8-B95F-DCC182034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7849" y="2071407"/>
            <a:ext cx="8896351" cy="4662768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1.</a:t>
            </a:r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疊疊樂</a:t>
            </a:r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  <a:sym typeface="Wingdings" panose="05000000000000000000" pitchFamily="2" charset="2"/>
              </a:rPr>
              <a:t>：高低差</a:t>
            </a:r>
            <a:endParaRPr lang="en-US" altLang="zh-TW" sz="6000" dirty="0">
              <a:latin typeface="華康POP1體W7(P)" panose="02010600010101010101" pitchFamily="2" charset="-120"/>
              <a:ea typeface="華康POP1體W7(P)" panose="02010600010101010101" pitchFamily="2" charset="-120"/>
              <a:sym typeface="Wingdings" panose="05000000000000000000" pitchFamily="2" charset="2"/>
            </a:endParaRPr>
          </a:p>
          <a:p>
            <a:r>
              <a:rPr lang="en-US" altLang="zh-TW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2.</a:t>
            </a:r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排排站：</a:t>
            </a:r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  <a:sym typeface="Wingdings" panose="05000000000000000000" pitchFamily="2" charset="2"/>
              </a:rPr>
              <a:t>站坐躺</a:t>
            </a:r>
            <a:endParaRPr lang="en-US" altLang="zh-TW" sz="6000" dirty="0">
              <a:latin typeface="華康POP1體W7(P)" panose="02010600010101010101" pitchFamily="2" charset="-120"/>
              <a:ea typeface="華康POP1體W7(P)" panose="02010600010101010101" pitchFamily="2" charset="-120"/>
            </a:endParaRPr>
          </a:p>
          <a:p>
            <a:r>
              <a:rPr lang="en-US" altLang="zh-TW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3.</a:t>
            </a:r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有造型：</a:t>
            </a:r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  <a:sym typeface="Wingdings" panose="05000000000000000000" pitchFamily="2" charset="2"/>
              </a:rPr>
              <a:t>星星坐躺</a:t>
            </a:r>
            <a:endParaRPr lang="en-US" altLang="zh-TW" sz="6000" dirty="0">
              <a:latin typeface="華康POP1體W7(P)" panose="02010600010101010101" pitchFamily="2" charset="-120"/>
              <a:ea typeface="華康POP1體W7(P)" panose="02010600010101010101" pitchFamily="2" charset="-120"/>
              <a:sym typeface="Wingdings" panose="05000000000000000000" pitchFamily="2" charset="2"/>
            </a:endParaRPr>
          </a:p>
          <a:p>
            <a:endParaRPr lang="en-US" altLang="zh-TW" sz="6000" dirty="0">
              <a:latin typeface="華康POP1體W7(P)" panose="02010600010101010101" pitchFamily="2" charset="-120"/>
              <a:ea typeface="華康POP1體W7(P)" panose="02010600010101010101" pitchFamily="2" charset="-120"/>
              <a:sym typeface="Wingdings" panose="05000000000000000000" pitchFamily="2" charset="2"/>
            </a:endParaRPr>
          </a:p>
          <a:p>
            <a:r>
              <a:rPr lang="zh-TW" altLang="en-US" sz="6000" dirty="0">
                <a:highlight>
                  <a:srgbClr val="FFFF00"/>
                </a:highlight>
                <a:latin typeface="華康POP1體W7(P)" panose="02010600010101010101" pitchFamily="2" charset="-120"/>
                <a:ea typeface="華康POP1體W7(P)" panose="02010600010101010101" pitchFamily="2" charset="-120"/>
              </a:rPr>
              <a:t>大方</a:t>
            </a:r>
            <a:r>
              <a:rPr lang="en-US" altLang="zh-TW" sz="6000" dirty="0">
                <a:highlight>
                  <a:srgbClr val="FFFF00"/>
                </a:highlight>
                <a:latin typeface="華康POP1體W7(P)" panose="02010600010101010101" pitchFamily="2" charset="-120"/>
                <a:ea typeface="華康POP1體W7(P)" panose="02010600010101010101" pitchFamily="2" charset="-120"/>
              </a:rPr>
              <a:t>+</a:t>
            </a:r>
            <a:r>
              <a:rPr lang="zh-TW" altLang="en-US" sz="6000" dirty="0">
                <a:highlight>
                  <a:srgbClr val="FFFF00"/>
                </a:highlight>
                <a:latin typeface="華康POP1體W7(P)" panose="02010600010101010101" pitchFamily="2" charset="-120"/>
                <a:ea typeface="華康POP1體W7(P)" panose="02010600010101010101" pitchFamily="2" charset="-120"/>
              </a:rPr>
              <a:t>微笑</a:t>
            </a:r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，</a:t>
            </a:r>
            <a:endParaRPr lang="en-US" altLang="zh-TW" sz="6000" dirty="0">
              <a:latin typeface="華康POP1體W7(P)" panose="02010600010101010101" pitchFamily="2" charset="-120"/>
              <a:ea typeface="華康POP1體W7(P)" panose="02010600010101010101" pitchFamily="2" charset="-120"/>
            </a:endParaRPr>
          </a:p>
          <a:p>
            <a:r>
              <a:rPr lang="zh-TW" altLang="en-US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     就是自信，就是好看</a:t>
            </a:r>
            <a:r>
              <a:rPr lang="en-US" altLang="zh-TW" sz="6000" dirty="0">
                <a:latin typeface="華康POP1體W7(P)" panose="02010600010101010101" pitchFamily="2" charset="-120"/>
                <a:ea typeface="華康POP1體W7(P)" panose="02010600010101010101" pitchFamily="2" charset="-120"/>
              </a:rPr>
              <a:t>!</a:t>
            </a:r>
            <a:endParaRPr lang="zh-TW" altLang="en-US" sz="6000" dirty="0">
              <a:latin typeface="華康POP1體W7(P)" panose="02010600010101010101" pitchFamily="2" charset="-120"/>
              <a:ea typeface="華康POP1體W7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6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C5EF87B-F66E-4398-A172-13CF7DA7AF88}"/>
              </a:ext>
            </a:extLst>
          </p:cNvPr>
          <p:cNvSpPr txBox="1"/>
          <p:nvPr/>
        </p:nvSpPr>
        <p:spPr>
          <a:xfrm>
            <a:off x="335336" y="97490"/>
            <a:ext cx="11521327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專屬的默契動作</a:t>
            </a:r>
            <a:endParaRPr lang="en-US" altLang="zh-TW" sz="60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endParaRPr lang="en-US" altLang="zh-TW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超級巨星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搭肩好夥伴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擊掌加油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/62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我最高</a:t>
            </a:r>
            <a:endParaRPr lang="en-US" altLang="zh-TW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疊疊樂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321/ 62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超人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左左右右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疊疊樂我愛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62</a:t>
            </a:r>
          </a:p>
          <a:p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一字趴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排排站超人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站衝向終點線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/</a:t>
            </a:r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帥氣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62</a:t>
            </a:r>
          </a:p>
          <a:p>
            <a:endParaRPr lang="en-US" altLang="zh-TW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r>
              <a:rPr lang="zh-TW" altLang="en-US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你們的專屬動作</a:t>
            </a:r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?</a:t>
            </a:r>
          </a:p>
          <a:p>
            <a:endParaRPr lang="en-US" altLang="zh-TW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r>
              <a:rPr lang="en-US" altLang="zh-TW" sz="4400" dirty="0">
                <a:latin typeface="華康娃娃體" panose="040B0509000000000000" pitchFamily="81" charset="-120"/>
                <a:ea typeface="華康娃娃體" panose="040B0509000000000000" pitchFamily="81" charset="-120"/>
              </a:rPr>
              <a:t>			</a:t>
            </a:r>
            <a:endParaRPr lang="zh-TW" altLang="en-US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endParaRPr lang="en-US" altLang="zh-TW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endParaRPr lang="en-US" altLang="zh-TW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endParaRPr lang="en-US" altLang="zh-TW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  <a:p>
            <a:endParaRPr lang="zh-TW" altLang="en-US" sz="4400" dirty="0">
              <a:latin typeface="華康娃娃體" panose="040B0509000000000000" pitchFamily="81" charset="-120"/>
              <a:ea typeface="華康娃娃體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6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4CFF88F-5604-4585-A463-6700DCCE3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9441" y="747432"/>
            <a:ext cx="5047129" cy="378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B85FF9D-EA8A-412A-9218-2D64E0D67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0" y="3056964"/>
            <a:ext cx="4769224" cy="3576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13971B-D1F3-4A20-BDF4-9061726FA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6" y="295834"/>
            <a:ext cx="3705412" cy="277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4DA58C58-EBB0-4372-BB1B-5648EDAED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292" y="3312716"/>
            <a:ext cx="2432515" cy="324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0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29ED76-444A-4350-8CE9-0291C32AA3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9"/>
          <a:stretch/>
        </p:blipFill>
        <p:spPr>
          <a:xfrm>
            <a:off x="71359" y="2220575"/>
            <a:ext cx="3931717" cy="24168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A279701-34E7-4A76-A5FF-E14C6896D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53" y="2179640"/>
            <a:ext cx="3944471" cy="241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D8D8C5F-296E-4868-99FF-9DFED35442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8967" r="8869" b="15368"/>
          <a:stretch/>
        </p:blipFill>
        <p:spPr>
          <a:xfrm>
            <a:off x="91982" y="4686633"/>
            <a:ext cx="4025153" cy="229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3454D1-E953-462C-BAC5-E6CBD9F9A0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18529" r="7971" b="11798"/>
          <a:stretch/>
        </p:blipFill>
        <p:spPr>
          <a:xfrm>
            <a:off x="8222970" y="4258235"/>
            <a:ext cx="4025153" cy="2599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31F5983-9303-41FE-9EE9-5DBDA70534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16496" r="3669" b="13021"/>
          <a:stretch/>
        </p:blipFill>
        <p:spPr>
          <a:xfrm>
            <a:off x="4090135" y="4470985"/>
            <a:ext cx="4189105" cy="241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0D56ACE-EA9F-4109-8414-6816BE324A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0" r="9314" b="14248"/>
          <a:stretch/>
        </p:blipFill>
        <p:spPr>
          <a:xfrm>
            <a:off x="4023699" y="-29367"/>
            <a:ext cx="3829944" cy="2310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577CB3F-1E34-4699-B982-B1C42F873C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3" r="3915" b="10558"/>
          <a:stretch/>
        </p:blipFill>
        <p:spPr>
          <a:xfrm>
            <a:off x="-1454" y="0"/>
            <a:ext cx="4025153" cy="226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911B82E-D824-4A60-B213-DF74B24C5D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2" r="9510"/>
          <a:stretch/>
        </p:blipFill>
        <p:spPr>
          <a:xfrm>
            <a:off x="8156534" y="2088720"/>
            <a:ext cx="3944471" cy="231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14BA03E-821D-47CF-9477-609AB5BB3A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7" t="21569" r="10588"/>
          <a:stretch/>
        </p:blipFill>
        <p:spPr>
          <a:xfrm>
            <a:off x="7808224" y="0"/>
            <a:ext cx="2281571" cy="217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6EB7EAC-C1B6-4072-AF46-56E1DD2B81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916" t="-10365" r="5143" b="10365"/>
          <a:stretch/>
        </p:blipFill>
        <p:spPr>
          <a:xfrm>
            <a:off x="10079977" y="-139236"/>
            <a:ext cx="2030846" cy="222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9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177660-08B1-4AE2-B4C9-8F7708732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06" y="3676649"/>
            <a:ext cx="4146694" cy="311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559E74A-8AC2-401E-95D9-406D1963F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392706" cy="329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587FB5F-CC20-4060-A038-36E2F7A6D0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t="17975" r="18039" b="3920"/>
          <a:stretch/>
        </p:blipFill>
        <p:spPr>
          <a:xfrm>
            <a:off x="4549329" y="88914"/>
            <a:ext cx="2743199" cy="270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3567340-9975-46EE-8A10-64D5D6621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28" y="-134471"/>
            <a:ext cx="3751695" cy="281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A5ECAF6-8B54-4613-92B6-5DB8120C7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47" y="69839"/>
            <a:ext cx="3718882" cy="260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4E3C64C-1508-4ACD-A176-D7898C03C3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2706" y="2998471"/>
            <a:ext cx="3513044" cy="36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64F52CF-C055-4E70-86CA-1942651DF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34" y="407891"/>
            <a:ext cx="3553011" cy="266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CD9C135-BEA8-4B05-8222-E7A2C51610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18591" r="16339" b="-1474"/>
          <a:stretch/>
        </p:blipFill>
        <p:spPr>
          <a:xfrm>
            <a:off x="4768263" y="3558988"/>
            <a:ext cx="3039996" cy="316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2B0B609-DBFD-4C3E-A3C7-6261543DC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3558988"/>
            <a:ext cx="4392705" cy="329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F91FFBA1-C528-4DCA-815E-8D1BC8730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1" y="318244"/>
            <a:ext cx="3672542" cy="275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C1DBC78-56A0-452F-8987-6A5D42CB55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18301" r="27157" b="13464"/>
          <a:stretch/>
        </p:blipFill>
        <p:spPr>
          <a:xfrm>
            <a:off x="8223621" y="3688417"/>
            <a:ext cx="3644109" cy="316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06DBF00-2CE3-4950-9CBD-74EBD7D95A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17" y="318243"/>
            <a:ext cx="3672543" cy="275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18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95C0618-BF8A-4B7B-9D17-E5DD27438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8" t="12343" r="7027"/>
          <a:stretch/>
        </p:blipFill>
        <p:spPr>
          <a:xfrm>
            <a:off x="1013012" y="537882"/>
            <a:ext cx="3218329" cy="289111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30C7423-5BA6-4D0F-8CE0-3EF4E86E5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87" t="20292" r="18229" b="6184"/>
          <a:stretch/>
        </p:blipFill>
        <p:spPr>
          <a:xfrm>
            <a:off x="4536141" y="466165"/>
            <a:ext cx="3532094" cy="32337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45D59F4-AFD9-4EFA-AA66-AC1626431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443" y="369962"/>
            <a:ext cx="3535986" cy="233497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08D050C-D02F-4EA9-A6FD-5FD0FF1D1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04" y="3568714"/>
            <a:ext cx="4139543" cy="310922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62E94B7-BC2C-4361-9B1F-7EFA42FEC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121" y="3767060"/>
            <a:ext cx="5956308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週一課表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自自數</a:t>
            </a:r>
            <a:r>
              <a:rPr lang="zh-TW" altLang="en-US" sz="9600" b="1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護眼</a:t>
            </a:r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國</a:t>
            </a:r>
            <a:endParaRPr lang="en-US" altLang="zh-TW" sz="9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打菜</a:t>
            </a:r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/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量體溫、用餐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en-US" altLang="zh-TW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12:15</a:t>
            </a:r>
            <a:r>
              <a:rPr lang="zh-TW" altLang="en-US" sz="4000" dirty="0">
                <a:solidFill>
                  <a:schemeClr val="accent6">
                    <a:lumMod val="75000"/>
                  </a:schemeClr>
                </a:solidFill>
                <a:latin typeface="華康POP1體W7" panose="02010609010101010101" pitchFamily="49" charset="-120"/>
                <a:ea typeface="華康POP1體W7" panose="02010609010101010101" pitchFamily="49" charset="-120"/>
              </a:rPr>
              <a:t>潔牙、午睡</a:t>
            </a:r>
            <a:endParaRPr lang="en-US" altLang="zh-TW" sz="4000" dirty="0">
              <a:solidFill>
                <a:schemeClr val="accent6">
                  <a:lumMod val="75000"/>
                </a:schemeClr>
              </a:solidFill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r>
              <a:rPr lang="zh-TW" altLang="en-US" sz="9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社英綜</a:t>
            </a:r>
          </a:p>
          <a:p>
            <a:pPr marL="0" indent="0" rtl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496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zh-TW" altLang="en-US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天雨帶雨具</a:t>
            </a:r>
            <a:br>
              <a:rPr lang="en-US" altLang="zh-TW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48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天冷帶外套</a:t>
            </a:r>
          </a:p>
        </p:txBody>
      </p:sp>
      <p:pic>
        <p:nvPicPr>
          <p:cNvPr id="2" name="圖片預留位置 1" descr="兩個小女孩在雨中玩耍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圖片預留位置 2" descr="七彩雨傘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圖片預留位置 3" descr="下著雨的戶外，一雙帶有白色斑點的紅色雨鞋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295399" y="98611"/>
            <a:ext cx="9601202" cy="1523999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學習吧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-</a:t>
            </a: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我們這一班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-</a:t>
            </a: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桃園天氣預報</a:t>
            </a:r>
            <a:b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隨時留意天氣變化，請保重身體</a:t>
            </a:r>
            <a:r>
              <a:rPr lang="en-US" altLang="zh-TW" sz="54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!</a:t>
            </a:r>
          </a:p>
        </p:txBody>
      </p:sp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0E6FD0BF-DA46-4A91-8045-FEF28D4B813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937" r="3937"/>
          <a:stretch/>
        </p:blipFill>
        <p:spPr/>
      </p:pic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3263153"/>
          </a:xfrm>
        </p:spPr>
        <p:txBody>
          <a:bodyPr rtlCol="0">
            <a:normAutofit fontScale="90000"/>
          </a:bodyPr>
          <a:lstStyle/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zh-TW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５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請大家帶</a:t>
            </a:r>
            <a:r>
              <a:rPr lang="zh-TW" altLang="en-US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自然簿本</a:t>
            </a:r>
            <a:br>
              <a:rPr lang="en-US" altLang="zh-TW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到</a:t>
            </a:r>
            <a:r>
              <a:rPr lang="zh-TW" altLang="en-US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走廊</a:t>
            </a: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依</a:t>
            </a:r>
            <a:r>
              <a:rPr lang="zh-TW" altLang="en-US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照號碼排隊</a:t>
            </a:r>
            <a:br>
              <a:rPr lang="en-US" altLang="zh-TW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en-US" altLang="zh-TW" sz="3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 </a:t>
            </a:r>
            <a:br>
              <a:rPr lang="en-US" altLang="zh-TW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小老師</a:t>
            </a: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</a:t>
            </a: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檢查</a:t>
            </a: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物品帶齊後</a:t>
            </a:r>
            <a:br>
              <a:rPr lang="en-US" altLang="zh-TW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再帶隊到自然教室上課</a:t>
            </a:r>
            <a:endParaRPr lang="en-US" altLang="zh-TW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83143" y="5410200"/>
            <a:ext cx="9324882" cy="1143000"/>
          </a:xfrm>
        </p:spPr>
        <p:txBody>
          <a:bodyPr rtlCol="0">
            <a:normAutofit fontScale="92500"/>
          </a:bodyPr>
          <a:lstStyle/>
          <a:p>
            <a:pPr rtl="0"/>
            <a:r>
              <a:rPr lang="zh-TW" altLang="en-US" sz="52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㊣桌面清空 椅子靠攏 桌子對線</a:t>
            </a:r>
            <a:r>
              <a:rPr lang="zh-TW" altLang="en-US" sz="48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㊣</a:t>
            </a:r>
          </a:p>
        </p:txBody>
      </p:sp>
    </p:spTree>
    <p:extLst>
      <p:ext uri="{BB962C8B-B14F-4D97-AF65-F5344CB8AC3E}">
        <p14:creationId xmlns:p14="http://schemas.microsoft.com/office/powerpoint/2010/main" val="10799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819A05B-129B-4432-B7BB-D2C8B16CDB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45819" y="2617694"/>
            <a:ext cx="9097188" cy="390861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第三節 數學課 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下課要做 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護眼操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47484" y="1640541"/>
            <a:ext cx="10524564" cy="1255060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50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單小挑戰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101-150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   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11:00---cups</a:t>
            </a:r>
            <a:r>
              <a:rPr lang="zh-TW" altLang="en-US" sz="36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的考驗</a:t>
            </a:r>
            <a:r>
              <a:rPr lang="en-US" altLang="zh-TW" sz="3600" dirty="0">
                <a:solidFill>
                  <a:schemeClr val="bg1"/>
                </a:solidFill>
                <a:highlight>
                  <a:srgbClr val="FF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1-2</a:t>
            </a:r>
          </a:p>
          <a:p>
            <a:pPr rtl="0"/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寫數課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92-93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         線上作業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-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因材網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7-8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   </a:t>
            </a:r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rtl="0"/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rtl="0"/>
            <a:endParaRPr lang="en-US" altLang="zh-TW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en-US" altLang="zh-TW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endParaRPr lang="en-US" altLang="zh-TW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rtl="0"/>
            <a:endParaRPr lang="zh-TW" altLang="en-US" sz="48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7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45577" y="411506"/>
            <a:ext cx="9601202" cy="1067669"/>
          </a:xfrm>
        </p:spPr>
        <p:txBody>
          <a:bodyPr rtlCol="0">
            <a:normAutofit fontScale="90000"/>
          </a:bodyPr>
          <a:lstStyle/>
          <a:p>
            <a:r>
              <a:rPr lang="zh-TW" altLang="en-US" sz="59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下課了～先做</a:t>
            </a:r>
            <a:r>
              <a:rPr lang="zh-TW" altLang="en-US" sz="5900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護眼操</a:t>
            </a:r>
            <a:br>
              <a:rPr lang="en-US" altLang="zh-TW" sz="3200" dirty="0"/>
            </a:br>
            <a:r>
              <a:rPr lang="zh-TW" altLang="en-US" sz="49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記得喝水 上廁所 室外走走 望遠凝視</a:t>
            </a:r>
            <a:endParaRPr lang="en-US" altLang="zh-TW" sz="6600" dirty="0">
              <a:latin typeface="華康POP1體W5" panose="02010609010101010101" pitchFamily="49" charset="-120"/>
              <a:ea typeface="華康POP1體W5" panose="02010609010101010101" pitchFamily="49" charset="-120"/>
            </a:endParaRPr>
          </a:p>
        </p:txBody>
      </p:sp>
      <p:pic>
        <p:nvPicPr>
          <p:cNvPr id="2" name="圖片預留位置 1" descr="一群小女孩正在吹泡泡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文字預留位置 7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r>
              <a:rPr lang="zh-TW" altLang="en-US" sz="36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缺交作業 請靜思反省 加強學習</a:t>
            </a:r>
          </a:p>
        </p:txBody>
      </p:sp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6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第四節 國語課</a:t>
            </a:r>
            <a:endParaRPr lang="en-US" altLang="zh-TW" sz="66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433302" y="1523999"/>
            <a:ext cx="9322222" cy="3675530"/>
          </a:xfrm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國作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9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今天線上作業</a:t>
            </a:r>
            <a:endParaRPr lang="en-US" altLang="zh-TW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	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錄 第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10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課 課文大意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國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10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預習單</a:t>
            </a: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Q&amp;A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課文重點解析</a:t>
            </a:r>
            <a:r>
              <a:rPr lang="zh-TW" altLang="en-US" sz="3600" dirty="0">
                <a:latin typeface="華康POP1體W7" panose="02010609010101010101" pitchFamily="49" charset="-120"/>
                <a:ea typeface="華康POP1體W7" panose="02010609010101010101" pitchFamily="49" charset="-120"/>
                <a:sym typeface="Wingdings" panose="05000000000000000000" pitchFamily="2" charset="2"/>
              </a:rPr>
              <a:t>檢查課本筆記</a:t>
            </a:r>
            <a:endParaRPr lang="zh-TW" altLang="en-US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E3266CE-E5F3-4E36-9769-76FFED5855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7483" y="1767415"/>
            <a:ext cx="4572000" cy="2722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07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6000" dirty="0">
                <a:latin typeface="華康POP1體W9(P)" panose="02010600010101010101" pitchFamily="2" charset="-120"/>
                <a:ea typeface="華康POP1體W9(P)" panose="02010600010101010101" pitchFamily="2" charset="-120"/>
              </a:rPr>
              <a:t>午餐時間</a:t>
            </a:r>
          </a:p>
        </p:txBody>
      </p:sp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>
          <a:xfrm>
            <a:off x="6096000" y="4409643"/>
            <a:ext cx="3043253" cy="1793032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１２：１５潔牙</a:t>
            </a:r>
            <a:endParaRPr lang="en-US" altLang="zh-TW" sz="2800" dirty="0">
              <a:solidFill>
                <a:schemeClr val="accent6">
                  <a:lumMod val="75000"/>
                </a:schemeClr>
              </a:solidFill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  <a:p>
            <a:pPr rtl="0"/>
            <a:r>
              <a:rPr lang="zh-TW" altLang="en-US" sz="10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  </a:t>
            </a:r>
            <a:br>
              <a:rPr lang="en-US" altLang="zh-TW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華康POP1體W9(P)" panose="02010600010101010101" pitchFamily="2" charset="-120"/>
                <a:ea typeface="華康POP1體W9(P)" panose="02010600010101010101" pitchFamily="2" charset="-120"/>
              </a:rPr>
              <a:t>１２：２５午睡</a:t>
            </a:r>
            <a:endParaRPr lang="zh-TW" altLang="en-US" sz="2800" dirty="0">
              <a:latin typeface="華康POP1體W9(P)" panose="02010600010101010101" pitchFamily="2" charset="-120"/>
              <a:ea typeface="華康POP1體W9(P)" panose="02010600010101010101" pitchFamily="2" charset="-120"/>
            </a:endParaRPr>
          </a:p>
        </p:txBody>
      </p:sp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54B5B33C-7BD0-4142-AFA0-A16BC160E4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383" r="4383"/>
          <a:stretch/>
        </p:blipFill>
        <p:spPr/>
      </p:pic>
      <p:pic>
        <p:nvPicPr>
          <p:cNvPr id="22" name="圖片版面配置區 21">
            <a:extLst>
              <a:ext uri="{FF2B5EF4-FFF2-40B4-BE49-F238E27FC236}">
                <a16:creationId xmlns:a16="http://schemas.microsoft.com/office/drawing/2014/main" id="{7E7DD852-C9EA-4E19-AC9A-9ABE228D16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24641" r="24641"/>
          <a:stretch/>
        </p:blipFill>
        <p:spPr/>
      </p:pic>
      <p:pic>
        <p:nvPicPr>
          <p:cNvPr id="30" name="圖片版面配置區 29">
            <a:extLst>
              <a:ext uri="{FF2B5EF4-FFF2-40B4-BE49-F238E27FC236}">
                <a16:creationId xmlns:a16="http://schemas.microsoft.com/office/drawing/2014/main" id="{268FD06D-1F62-4AED-B754-8EC7CF8949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1347" r="1347"/>
          <a:stretch/>
        </p:blipFill>
        <p:spPr/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839200" y="549068"/>
            <a:ext cx="3110752" cy="275303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zh-TW" altLang="en-US" sz="3200" dirty="0">
                <a:latin typeface="華康POP1體W5" panose="02010609010101010101" pitchFamily="49" charset="-120"/>
                <a:ea typeface="華康POP1體W5" panose="02010609010101010101" pitchFamily="49" charset="-120"/>
              </a:rPr>
              <a:t>午休整潔活動</a:t>
            </a:r>
            <a:br>
              <a:rPr lang="en-US" altLang="zh-TW" sz="3200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br>
              <a:rPr lang="en-US" altLang="zh-TW" dirty="0">
                <a:latin typeface="華康POP1體W5" panose="02010609010101010101" pitchFamily="49" charset="-120"/>
                <a:ea typeface="華康POP1體W5" panose="02010609010101010101" pitchFamily="49" charset="-120"/>
              </a:rPr>
            </a:br>
            <a: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廁所和教室各</a:t>
            </a:r>
            <a:r>
              <a:rPr lang="en-US" altLang="zh-TW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1</a:t>
            </a:r>
            <a: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人</a:t>
            </a:r>
            <a:br>
              <a:rPr lang="en-US" altLang="zh-TW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掃地＋拖地</a:t>
            </a:r>
            <a:br>
              <a:rPr lang="zh-TW" altLang="en-US" sz="3200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br>
              <a:rPr lang="en-US" altLang="zh-TW" sz="3200" dirty="0"/>
            </a:br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週二午休</a:t>
            </a:r>
            <a:br>
              <a:rPr lang="en-US" altLang="zh-TW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</a:br>
            <a:r>
              <a:rPr lang="zh-TW" altLang="en-US" dirty="0">
                <a:solidFill>
                  <a:srgbClr val="FF0000"/>
                </a:solidFill>
                <a:highlight>
                  <a:srgbClr val="FFFF00"/>
                </a:highlight>
                <a:latin typeface="華康POP1體W9(P)" panose="02010600010101010101" pitchFamily="2" charset="-120"/>
                <a:ea typeface="華康POP1體W9(P)" panose="02010600010101010101" pitchFamily="2" charset="-120"/>
              </a:rPr>
              <a:t>英語說故事練習</a:t>
            </a:r>
          </a:p>
        </p:txBody>
      </p:sp>
      <p:pic>
        <p:nvPicPr>
          <p:cNvPr id="6" name="圖片版面配置區 5">
            <a:extLst>
              <a:ext uri="{FF2B5EF4-FFF2-40B4-BE49-F238E27FC236}">
                <a16:creationId xmlns:a16="http://schemas.microsoft.com/office/drawing/2014/main" id="{BBA5CAEA-42D6-404F-898B-927478D81D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5635" r="15635"/>
          <a:stretch/>
        </p:blipFill>
        <p:spPr/>
      </p:pic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98154569-276E-4E06-9707-6FC4D632DE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1655" r="1655"/>
          <a:stretch/>
        </p:blipFill>
        <p:spPr/>
      </p:pic>
      <p:sp>
        <p:nvSpPr>
          <p:cNvPr id="13" name="標題 3">
            <a:extLst>
              <a:ext uri="{FF2B5EF4-FFF2-40B4-BE49-F238E27FC236}">
                <a16:creationId xmlns:a16="http://schemas.microsoft.com/office/drawing/2014/main" id="{2684BD80-483D-4B62-B680-969FCED91926}"/>
              </a:ext>
            </a:extLst>
          </p:cNvPr>
          <p:cNvSpPr txBox="1">
            <a:spLocks/>
          </p:cNvSpPr>
          <p:nvPr/>
        </p:nvSpPr>
        <p:spPr>
          <a:xfrm>
            <a:off x="116541" y="5902262"/>
            <a:ext cx="12191999" cy="955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sz="48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感謝 </a:t>
            </a:r>
            <a:r>
              <a:rPr lang="zh-TW" altLang="en-US" sz="4800" u="sng" dirty="0">
                <a:latin typeface="華康POP1體W7" panose="02010609010101010101" pitchFamily="49" charset="-120"/>
                <a:ea typeface="華康POP1體W7" panose="02010609010101010101" pitchFamily="49" charset="-120"/>
                <a:sym typeface="Wingdings" panose="05000000000000000000" pitchFamily="2" charset="2"/>
              </a:rPr>
              <a:t>采瑜</a:t>
            </a:r>
            <a:r>
              <a:rPr lang="zh-TW" altLang="en-US" sz="4800" dirty="0">
                <a:latin typeface="華康POP1體W7" panose="02010609010101010101" pitchFamily="49" charset="-120"/>
                <a:ea typeface="華康POP1體W7" panose="02010609010101010101" pitchFamily="49" charset="-120"/>
                <a:sym typeface="Wingdings" panose="05000000000000000000" pitchFamily="2" charset="2"/>
              </a:rPr>
              <a:t> 協助整理教室整潔</a:t>
            </a:r>
            <a:r>
              <a:rPr lang="en-US" altLang="zh-TW" sz="20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	</a:t>
            </a:r>
            <a:endParaRPr lang="zh-TW" altLang="en-US" sz="3600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72234" y="887506"/>
            <a:ext cx="7960659" cy="3863788"/>
          </a:xfrm>
        </p:spPr>
        <p:txBody>
          <a:bodyPr rtlCol="0">
            <a:normAutofit/>
          </a:bodyPr>
          <a:lstStyle/>
          <a:p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下課</a:t>
            </a:r>
            <a:r>
              <a:rPr lang="zh-TW" alt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５</a:t>
            </a: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分鐘～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en-US" altLang="zh-TW" sz="3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  </a:t>
            </a:r>
            <a:br>
              <a:rPr lang="en-US" altLang="zh-TW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sz="6600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請大家拿出</a:t>
            </a:r>
            <a:r>
              <a:rPr lang="zh-TW" altLang="en-US" sz="6600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社會簿本</a:t>
            </a:r>
            <a:br>
              <a:rPr lang="en-US" altLang="zh-TW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en-US" altLang="zh-TW" sz="3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 </a:t>
            </a:r>
            <a:br>
              <a:rPr lang="en-US" altLang="zh-TW" sz="6600" dirty="0">
                <a:highlight>
                  <a:srgbClr val="00FFFF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</a:b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小老師</a:t>
            </a:r>
            <a:r>
              <a:rPr lang="zh-TW" altLang="en-US" dirty="0">
                <a:latin typeface="華康POP1體W7" panose="02010609010101010101" pitchFamily="49" charset="-120"/>
                <a:ea typeface="華康POP1體W7" panose="02010609010101010101" pitchFamily="49" charset="-120"/>
              </a:rPr>
              <a:t>請</a:t>
            </a:r>
            <a:r>
              <a:rPr lang="zh-TW" altLang="en-US" dirty="0">
                <a:highlight>
                  <a:srgbClr val="FFFF00"/>
                </a:highlight>
                <a:latin typeface="華康POP1體W7" panose="02010609010101010101" pitchFamily="49" charset="-120"/>
                <a:ea typeface="華康POP1體W7" panose="02010609010101010101" pitchFamily="49" charset="-120"/>
              </a:rPr>
              <a:t>開電子書</a:t>
            </a:r>
            <a:endParaRPr lang="en-US" altLang="zh-TW" dirty="0">
              <a:latin typeface="華康POP1體W7" panose="02010609010101010101" pitchFamily="49" charset="-120"/>
              <a:ea typeface="華康POP1體W7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34236" y="5773270"/>
            <a:ext cx="6208852" cy="874059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4800" dirty="0">
                <a:solidFill>
                  <a:schemeClr val="bg1"/>
                </a:solidFill>
                <a:highlight>
                  <a:srgbClr val="008000"/>
                </a:highlight>
                <a:latin typeface="華康POP1體W5" panose="02010609010101010101" pitchFamily="49" charset="-120"/>
                <a:ea typeface="華康POP1體W5" panose="02010609010101010101" pitchFamily="49" charset="-120"/>
              </a:rPr>
              <a:t>◎電器長請開電燈◎</a:t>
            </a:r>
          </a:p>
        </p:txBody>
      </p:sp>
    </p:spTree>
    <p:extLst>
      <p:ext uri="{BB962C8B-B14F-4D97-AF65-F5344CB8AC3E}">
        <p14:creationId xmlns:p14="http://schemas.microsoft.com/office/powerpoint/2010/main" val="20049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家庭相簿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59_TF03488835_TF03488835.potx" id="{B3A877DF-5C69-448E-A592-EA29401EE28E}" vid="{C70784DB-1ECC-46AA-B2E9-07439A92CCFE}"/>
    </a:ext>
  </a:extLst>
</a:theme>
</file>

<file path=ppt/theme/theme2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家庭相簿 (綠葉自然設計)</Template>
  <TotalTime>1345</TotalTime>
  <Words>752</Words>
  <Application>Microsoft Office PowerPoint</Application>
  <PresentationFormat>寬螢幕</PresentationFormat>
  <Paragraphs>94</Paragraphs>
  <Slides>21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30" baseType="lpstr">
      <vt:lpstr>DFPMaruMoji-SL</vt:lpstr>
      <vt:lpstr>Mingliu</vt:lpstr>
      <vt:lpstr>華康POP1體W5</vt:lpstr>
      <vt:lpstr>華康POP1體W7</vt:lpstr>
      <vt:lpstr>華康POP1體W7(P)</vt:lpstr>
      <vt:lpstr>華康POP1體W9(P)</vt:lpstr>
      <vt:lpstr>華康娃娃體</vt:lpstr>
      <vt:lpstr>Arial</vt:lpstr>
      <vt:lpstr>家庭相簿 16X9</vt:lpstr>
      <vt:lpstr>早自修 7:50~8:05   MSSR晨讀 請安靜閱讀  第三節考1200單</vt:lpstr>
      <vt:lpstr>週一課表</vt:lpstr>
      <vt:lpstr>下課５分鐘～ 請大家帶自然簿本 到走廊依照號碼排隊   小老師請檢查物品帶齊後 再帶隊到自然教室上課</vt:lpstr>
      <vt:lpstr>第三節 數學課 下課要做 護眼操</vt:lpstr>
      <vt:lpstr>下課了～先做護眼操 記得喝水 上廁所 室外走走 望遠凝視</vt:lpstr>
      <vt:lpstr>第四節 國語課</vt:lpstr>
      <vt:lpstr>午餐時間</vt:lpstr>
      <vt:lpstr>午休整潔活動  廁所和教室各1人 掃地＋拖地  週二午休 英語說故事練習</vt:lpstr>
      <vt:lpstr>下課５分鐘～    請大家拿出社會簿本   小老師請開電子書</vt:lpstr>
      <vt:lpstr>下課10分鐘～  英語三本一盒   請大家到外面排隊   小老師請檢查、整隊</vt:lpstr>
      <vt:lpstr>第七節 綜合課  分組照-小組討論時間</vt:lpstr>
      <vt:lpstr>PowerPoint 簡報</vt:lpstr>
      <vt:lpstr>生活照拍照技巧大公開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天雨帶雨具 天冷帶外套</vt:lpstr>
      <vt:lpstr>學習吧-我們這一班-桃園天氣預報 隨時留意天氣變化，請保重身體!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早自修 7:50~8:05   MSSR晨讀 請安靜閱讀  男生1~12請先看 【我的姊姊不一樣】  女生13~23請先看 【我的妹妹聽不見】</dc:title>
  <dc:creator>瓊文 張</dc:creator>
  <cp:lastModifiedBy>瓊文 張</cp:lastModifiedBy>
  <cp:revision>24</cp:revision>
  <dcterms:created xsi:type="dcterms:W3CDTF">2021-10-16T19:18:34Z</dcterms:created>
  <dcterms:modified xsi:type="dcterms:W3CDTF">2021-11-21T03:12:58Z</dcterms:modified>
</cp:coreProperties>
</file>