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3" r:id="rId2"/>
    <p:sldId id="267" r:id="rId3"/>
    <p:sldId id="258" r:id="rId4"/>
    <p:sldId id="270" r:id="rId5"/>
    <p:sldId id="279" r:id="rId6"/>
    <p:sldId id="280" r:id="rId7"/>
    <p:sldId id="281" r:id="rId8"/>
    <p:sldId id="284" r:id="rId9"/>
    <p:sldId id="261" r:id="rId10"/>
    <p:sldId id="259" r:id="rId11"/>
    <p:sldId id="276" r:id="rId12"/>
    <p:sldId id="289" r:id="rId13"/>
    <p:sldId id="260" r:id="rId14"/>
    <p:sldId id="263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2021/11/21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29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0410" y="1357283"/>
            <a:ext cx="3276601" cy="357691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兒童朝會</a:t>
            </a:r>
            <a:br>
              <a:rPr lang="en-US" altLang="zh-TW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大隊接力</a:t>
            </a:r>
            <a:br>
              <a:rPr lang="en-US" altLang="zh-TW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週二午休</a:t>
            </a:r>
            <a:b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英語說故事練習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6541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48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443318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請大家到外面排隊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請檢查、整隊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88659" y="5074023"/>
            <a:ext cx="6329082" cy="1667435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◎第五排同學 請關內窗戶◎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資訊課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FEA2D5A-67CA-4245-AD7D-323A938913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76365" y="456330"/>
            <a:ext cx="2171888" cy="2309060"/>
          </a:xfr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2" y="3110976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體育課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桌子對正、椅子抬起來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73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A0179118-B97C-4000-ACF0-2E3944A327D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8668" b="8668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閱社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健康操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</a:t>
            </a:r>
            <a:endParaRPr lang="en-US" altLang="zh-TW" sz="97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英資體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399" y="1151094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閱讀課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20E1AFE-4FDE-4267-9A1F-C768ED643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3040" y="1151094"/>
            <a:ext cx="6355977" cy="4643998"/>
          </a:xfrm>
        </p:spPr>
        <p:txBody>
          <a:bodyPr>
            <a:normAutofit/>
          </a:bodyPr>
          <a:lstStyle/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新書到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…</a:t>
            </a:r>
          </a:p>
          <a:p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考</a:t>
            </a:r>
            <a:r>
              <a:rPr lang="en-US" altLang="zh-TW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28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CB621930-8B2A-4DA5-85AE-6F79E23FE3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38611" y="2052063"/>
            <a:ext cx="3467584" cy="4124901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E99413C-0CC5-4F1B-95A4-4D1DD5BA4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419" y="2872975"/>
            <a:ext cx="2448267" cy="304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5212CB9-341B-47D8-A4B8-663204647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686" y="2419024"/>
            <a:ext cx="3734321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1976" y="1084730"/>
            <a:ext cx="1040802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請大家帶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，走廊排隊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7789" y="5029199"/>
            <a:ext cx="10614211" cy="1143000"/>
          </a:xfrm>
        </p:spPr>
        <p:txBody>
          <a:bodyPr rtlCol="0">
            <a:normAutofit fontScale="85000" lnSpcReduction="20000"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◎社會課下課後，請到社會教室走廊做</a:t>
            </a:r>
            <a:r>
              <a:rPr lang="zh-TW" altLang="en-US" sz="4400" b="1" u="sng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2010609010101010101" pitchFamily="49" charset="-120"/>
                <a:ea typeface="華康POP1體W5" panose="02010609010101010101" pitchFamily="49" charset="-120"/>
              </a:rPr>
              <a:t>健康操</a:t>
            </a:r>
            <a:endParaRPr lang="en-US" altLang="zh-TW" sz="4400" b="1" u="sng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◎帶操同學：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6205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振宏、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6217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庭恩</a:t>
            </a:r>
          </a:p>
          <a:p>
            <a:pPr rtl="0"/>
            <a:endParaRPr lang="zh-TW" altLang="en-US" sz="44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1" y="1839435"/>
            <a:ext cx="10449953" cy="2534013"/>
          </a:xfrm>
        </p:spPr>
        <p:txBody>
          <a:bodyPr rtlCol="0">
            <a:normAutofit/>
          </a:bodyPr>
          <a:lstStyle/>
          <a:p>
            <a:pPr>
              <a:lnSpc>
                <a:spcPts val="1500"/>
              </a:lnSpc>
            </a:pPr>
            <a:r>
              <a:rPr lang="zh-TW" altLang="en-US" sz="32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檢討數卷</a:t>
            </a:r>
            <a:r>
              <a:rPr lang="en-US" altLang="zh-TW" sz="32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6</a:t>
            </a:r>
            <a:r>
              <a:rPr lang="zh-TW" altLang="en-US" sz="32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，明天考</a:t>
            </a:r>
            <a:endParaRPr lang="en-US" altLang="zh-TW" sz="32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>
              <a:lnSpc>
                <a:spcPts val="1500"/>
              </a:lnSpc>
            </a:pPr>
            <a:endParaRPr lang="en-US" altLang="zh-TW" sz="32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>
              <a:lnSpc>
                <a:spcPts val="1500"/>
              </a:lnSpc>
            </a:pP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數作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11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回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>
              <a:lnSpc>
                <a:spcPts val="1500"/>
              </a:lnSpc>
              <a:buNone/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lnSpc>
                <a:spcPts val="1500"/>
              </a:lnSpc>
            </a:pP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今天線上作業因材網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7-9</a:t>
            </a:r>
          </a:p>
          <a:p>
            <a:pPr>
              <a:lnSpc>
                <a:spcPts val="1500"/>
              </a:lnSpc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lnSpc>
                <a:spcPts val="1500"/>
              </a:lnSpc>
            </a:pPr>
            <a:r>
              <a:rPr lang="en-US" altLang="zh-TW" sz="32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11</a:t>
            </a:r>
            <a:r>
              <a:rPr lang="zh-TW" altLang="en-US" sz="32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：</a:t>
            </a:r>
            <a:r>
              <a:rPr lang="en-US" altLang="zh-TW" sz="32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00----CUPS</a:t>
            </a:r>
            <a:r>
              <a:rPr lang="zh-TW" altLang="en-US" sz="32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考驗</a:t>
            </a:r>
            <a:r>
              <a:rPr lang="en-US" altLang="zh-TW" sz="32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</a:t>
            </a:r>
            <a:r>
              <a:rPr lang="en-US" altLang="zh-TW" sz="32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2</a:t>
            </a:r>
            <a:endParaRPr lang="en-US" altLang="zh-TW" sz="3200" dirty="0">
              <a:solidFill>
                <a:schemeClr val="bg1"/>
              </a:solidFill>
              <a:highlight>
                <a:srgbClr val="FF0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E9A9A2B-BB1F-49AF-9B7A-2C6CCCE6A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537" y="1481679"/>
            <a:ext cx="4430152" cy="246841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28CE4D6-6499-47E5-AE02-0582F9095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270" y="4634409"/>
            <a:ext cx="4069419" cy="137194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B6CBB05-FE10-4769-8B99-3544AEED7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811" y="4634409"/>
            <a:ext cx="4291201" cy="161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16499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996518" y="990164"/>
            <a:ext cx="3543954" cy="3917857"/>
          </a:xfrm>
        </p:spPr>
        <p:txBody>
          <a:bodyPr rtlCol="0">
            <a:norm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</a:t>
            </a:r>
            <a:r>
              <a:rPr lang="en-US" altLang="zh-TW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10</a:t>
            </a: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生字</a:t>
            </a:r>
            <a:endParaRPr lang="en-US" altLang="zh-TW" sz="30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明考國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9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考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8484B7F9-CD1B-4461-B697-B9264CABEB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5152" y="1636491"/>
            <a:ext cx="7393688" cy="4244355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81F2437-A76B-4E66-8BF0-EBF06BE61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874" y="2887092"/>
            <a:ext cx="2576130" cy="35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2316</TotalTime>
  <Words>570</Words>
  <Application>Microsoft Office PowerPoint</Application>
  <PresentationFormat>寬螢幕</PresentationFormat>
  <Paragraphs>74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家庭相簿 16X9</vt:lpstr>
      <vt:lpstr>早自修 7:50~8:05 兒童朝會 大隊接力     </vt:lpstr>
      <vt:lpstr>週二課表</vt:lpstr>
      <vt:lpstr>下課５分鐘～ 記得喝水 上廁所 室外走走 望遠凝視</vt:lpstr>
      <vt:lpstr>第一節 閱讀課 </vt:lpstr>
      <vt:lpstr>下課10分鐘～    請大家帶社會簿本，走廊排隊   小老師請帶隊</vt:lpstr>
      <vt:lpstr>第三節 數學課</vt:lpstr>
      <vt:lpstr>下課10分鐘～ 記得喝水 上廁所 室外走走 望遠凝視</vt:lpstr>
      <vt:lpstr>第四節 國語課</vt:lpstr>
      <vt:lpstr>午餐時間</vt:lpstr>
      <vt:lpstr>午休整潔活動  廁所和教室各1人 掃地＋拖地  週二午休 英語說故事練習</vt:lpstr>
      <vt:lpstr>下課５分鐘～    英語三本一盒   請大家到外面排隊   小老師請檢查、整隊</vt:lpstr>
      <vt:lpstr>第七節 資訊課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21</cp:revision>
  <dcterms:created xsi:type="dcterms:W3CDTF">2021-10-16T19:18:34Z</dcterms:created>
  <dcterms:modified xsi:type="dcterms:W3CDTF">2021-11-21T03:13:07Z</dcterms:modified>
</cp:coreProperties>
</file>