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1" r:id="rId3"/>
    <p:sldId id="279" r:id="rId4"/>
    <p:sldId id="288" r:id="rId5"/>
    <p:sldId id="258" r:id="rId6"/>
    <p:sldId id="275" r:id="rId7"/>
    <p:sldId id="266" r:id="rId8"/>
    <p:sldId id="261" r:id="rId9"/>
    <p:sldId id="286" r:id="rId10"/>
    <p:sldId id="276" r:id="rId11"/>
    <p:sldId id="280" r:id="rId12"/>
    <p:sldId id="284" r:id="rId13"/>
    <p:sldId id="278" r:id="rId14"/>
    <p:sldId id="260" r:id="rId15"/>
    <p:sldId id="263" r:id="rId16"/>
    <p:sldId id="287" r:id="rId1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2021/11/21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189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498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2021/11/21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9703" y="170328"/>
            <a:ext cx="3276601" cy="390786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7:50-8:35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53804" y="4821516"/>
            <a:ext cx="3838196" cy="664884"/>
          </a:xfrm>
        </p:spPr>
        <p:txBody>
          <a:bodyPr rtlCol="0">
            <a:normAutofit/>
          </a:bodyPr>
          <a:lstStyle/>
          <a:p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第二節考</a:t>
            </a:r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45A8230E-F49C-4C36-98FE-6719DCE822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52" b="852"/>
          <a:stretch/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潔牙長準備氟水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1226DAB-CACB-445A-9C5B-979C338F6D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92"/>
          <a:stretch/>
        </p:blipFill>
        <p:spPr>
          <a:xfrm>
            <a:off x="1993229" y="1877606"/>
            <a:ext cx="7325747" cy="22037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5200" y="1343772"/>
            <a:ext cx="9601202" cy="106766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第五節 健康課</a:t>
            </a:r>
            <a: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(</a:t>
            </a: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數學</a:t>
            </a:r>
            <a: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)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49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52201" y="4446559"/>
            <a:ext cx="8047412" cy="4195762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94-97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 </a:t>
            </a:r>
            <a:endParaRPr lang="en-US" altLang="zh-TW" sz="4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因材網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7-11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588F8D3-5939-4F59-9129-EA370752A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6103" y="2911728"/>
            <a:ext cx="5234708" cy="3498577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BD283DCD-22C1-4665-8C56-16EBE3DCD47D}"/>
              </a:ext>
            </a:extLst>
          </p:cNvPr>
          <p:cNvSpPr/>
          <p:nvPr/>
        </p:nvSpPr>
        <p:spPr>
          <a:xfrm>
            <a:off x="7557248" y="5514229"/>
            <a:ext cx="1138518" cy="805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9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7978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4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64577" y="1616680"/>
            <a:ext cx="10333412" cy="3624639"/>
          </a:xfrm>
        </p:spPr>
        <p:txBody>
          <a:bodyPr rtlCol="0">
            <a:normAutofit/>
          </a:bodyPr>
          <a:lstStyle/>
          <a:p>
            <a:r>
              <a:rPr lang="zh-TW" altLang="en-US" sz="60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魔方計時賽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複賽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】65QP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綜合課本：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44-45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下週一畢業照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明天要一起穿班服嗎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?</a:t>
            </a: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2D5DC9-CF2B-46CF-93F4-7DB07492A2C0}"/>
              </a:ext>
            </a:extLst>
          </p:cNvPr>
          <p:cNvSpPr txBox="1"/>
          <p:nvPr/>
        </p:nvSpPr>
        <p:spPr>
          <a:xfrm>
            <a:off x="818144" y="4895566"/>
            <a:ext cx="833631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4912466-A6CE-4D8D-A296-628AFAD78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534" y="3130110"/>
            <a:ext cx="3681840" cy="247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75221A73-0FD2-4A06-916E-94CADF54F0B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2084" b="22084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5037132-925C-4494-8C0F-26B357CF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5" y="257638"/>
            <a:ext cx="7239627" cy="614987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E9DA617-B101-4613-831B-8E58E440B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56"/>
          <a:stretch/>
        </p:blipFill>
        <p:spPr>
          <a:xfrm>
            <a:off x="7431740" y="257638"/>
            <a:ext cx="4760260" cy="150161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DB63E77-B939-44FD-8090-AFEF80385629}"/>
              </a:ext>
            </a:extLst>
          </p:cNvPr>
          <p:cNvSpPr txBox="1"/>
          <p:nvPr/>
        </p:nvSpPr>
        <p:spPr>
          <a:xfrm>
            <a:off x="7274965" y="1810837"/>
            <a:ext cx="5033576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強度直逼大陸冷氣團，三天三變</a:t>
            </a:r>
            <a:r>
              <a:rPr lang="en-US" altLang="zh-TW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---</a:t>
            </a:r>
          </a:p>
          <a:p>
            <a:r>
              <a:rPr lang="en-US" altLang="zh-TW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【</a:t>
            </a:r>
            <a:r>
              <a:rPr lang="zh-TW" altLang="en-US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高溫、濕冷、乾冷</a:t>
            </a:r>
            <a:r>
              <a:rPr lang="en-US" altLang="zh-TW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】</a:t>
            </a:r>
            <a:r>
              <a:rPr lang="zh-TW" altLang="en-US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，氣溫下降１字頭。</a:t>
            </a:r>
            <a:endParaRPr lang="en-US" altLang="zh-TW" sz="36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endParaRPr lang="en-US" altLang="zh-TW" sz="36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r>
              <a:rPr lang="en-US" altLang="zh-TW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602</a:t>
            </a:r>
            <a:r>
              <a:rPr lang="zh-TW" altLang="en-US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寶貝們：</a:t>
            </a:r>
            <a:endParaRPr lang="en-US" altLang="zh-TW" sz="36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  <a:p>
            <a:r>
              <a:rPr lang="zh-TW" altLang="en-US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下周還有運動會項目，請保重身體，要保暖</a:t>
            </a:r>
            <a:r>
              <a:rPr lang="en-US" altLang="zh-TW" sz="3600" dirty="0">
                <a:latin typeface="華康墨字體" panose="040B0909000000000000" pitchFamily="81" charset="-120"/>
                <a:ea typeface="華康墨字體" panose="040B0909000000000000" pitchFamily="81" charset="-120"/>
              </a:rPr>
              <a:t>!</a:t>
            </a:r>
            <a:endParaRPr lang="zh-TW" altLang="en-US" sz="3600" dirty="0">
              <a:latin typeface="華康墨字體" panose="040B0909000000000000" pitchFamily="81" charset="-120"/>
              <a:ea typeface="華康墨字體" panose="040B09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42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週四課表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數國體 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6600" b="1" dirty="0">
                <a:solidFill>
                  <a:srgbClr val="FF000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</a:t>
            </a:r>
            <a:endParaRPr lang="en-US" altLang="zh-TW" sz="6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氟水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6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準備潔牙用具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8:50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健康中心  口腔檢查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1C8753CB-9425-43B3-A536-D9944D7987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23825" b="23825"/>
          <a:stretch/>
        </p:blipFill>
        <p:spPr/>
      </p:pic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數學課</a:t>
            </a:r>
            <a: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(</a:t>
            </a: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健康互調</a:t>
            </a:r>
            <a: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)</a:t>
            </a:r>
          </a:p>
        </p:txBody>
      </p:sp>
      <p:sp>
        <p:nvSpPr>
          <p:cNvPr id="4" name="內容預留位置 2">
            <a:extLst>
              <a:ext uri="{FF2B5EF4-FFF2-40B4-BE49-F238E27FC236}">
                <a16:creationId xmlns:a16="http://schemas.microsoft.com/office/drawing/2014/main" id="{4D559638-2D68-4AC5-B678-FA82D651B9F4}"/>
              </a:ext>
            </a:extLst>
          </p:cNvPr>
          <p:cNvSpPr txBox="1">
            <a:spLocks/>
          </p:cNvSpPr>
          <p:nvPr/>
        </p:nvSpPr>
        <p:spPr>
          <a:xfrm>
            <a:off x="1231057" y="1523998"/>
            <a:ext cx="7545390" cy="4724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時間：第一節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55</a:t>
            </a: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活動：口腔檢查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地點：健康中心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40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在教室潔牙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50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照號碼走廊排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排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59ED9A22-CB48-4991-866A-035443296F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093750" y="2474259"/>
            <a:ext cx="2372056" cy="210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41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/>
          </a:bodyPr>
          <a:lstStyle/>
          <a:p>
            <a:r>
              <a:rPr lang="zh-TW" altLang="en-US" sz="64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28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29436" y="1702706"/>
            <a:ext cx="9666846" cy="462665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62F0053-3BD5-403B-B900-3CAF09CF6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6235" y="2375755"/>
            <a:ext cx="8315599" cy="525321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考</a:t>
            </a:r>
            <a:r>
              <a:rPr lang="en-US" altLang="zh-TW" sz="36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1200</a:t>
            </a:r>
            <a:r>
              <a:rPr lang="zh-TW" altLang="en-US" sz="36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單</a:t>
            </a:r>
            <a:endParaRPr lang="en-US" altLang="zh-TW" sz="36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國練畫重點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寫國練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國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10</a:t>
            </a:r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直行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10:00-----CUPS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考驗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5</a:t>
            </a:r>
            <a:endParaRPr lang="en-US" altLang="zh-TW" sz="3600" dirty="0">
              <a:solidFill>
                <a:schemeClr val="bg1"/>
              </a:solidFill>
              <a:highlight>
                <a:srgbClr val="FF0000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zh-TW" altLang="en-US" sz="36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132CD5D-6A15-49CF-96BB-5E2633491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34" y="1453876"/>
            <a:ext cx="4705022" cy="319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-125506"/>
            <a:ext cx="9144000" cy="536985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88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</a:t>
            </a:r>
            <a:r>
              <a:rPr lang="zh-TW" altLang="en-US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靜思反省 加強學習</a:t>
            </a: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閩課放桌上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椅子靠攏再下課</a:t>
            </a: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463988"/>
            <a:ext cx="9324882" cy="1143000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帶上水壺 準備上體育課</a:t>
            </a:r>
            <a:endParaRPr lang="zh-TW" altLang="en-US" sz="4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46776" y="372679"/>
            <a:ext cx="3110752" cy="340349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午休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英語說故事練習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潔牙長準備氟水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6541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48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61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1357</TotalTime>
  <Words>640</Words>
  <Application>Microsoft Office PowerPoint</Application>
  <PresentationFormat>寬螢幕</PresentationFormat>
  <Paragraphs>78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Mingliu</vt:lpstr>
      <vt:lpstr>華康POP1體W5</vt:lpstr>
      <vt:lpstr>華康POP1體W5(P)</vt:lpstr>
      <vt:lpstr>華康POP1體W7</vt:lpstr>
      <vt:lpstr>華康POP1體W9(P)</vt:lpstr>
      <vt:lpstr>華康墨字體</vt:lpstr>
      <vt:lpstr>Arial</vt:lpstr>
      <vt:lpstr>Cambria</vt:lpstr>
      <vt:lpstr>家庭相簿 16X9</vt:lpstr>
      <vt:lpstr>早自修 7:50-8:35   晨讀</vt:lpstr>
      <vt:lpstr>週四課表</vt:lpstr>
      <vt:lpstr>下課５分鐘～ 記得喝水 上廁所 準備潔牙用具</vt:lpstr>
      <vt:lpstr>第一節 數學課(健康互調)</vt:lpstr>
      <vt:lpstr>下課１０分鐘～ 記得喝水 上廁所 室外走走 望遠凝視</vt:lpstr>
      <vt:lpstr>第二節 國語課</vt:lpstr>
      <vt:lpstr>下課10分鐘～ 缺交作業靜思反省 加強學習  閩課放桌上 椅子靠攏再下課 </vt:lpstr>
      <vt:lpstr>午餐時間</vt:lpstr>
      <vt:lpstr>午休整潔活動  廁所和教室各1人 掃地＋拖地  午休 英語說故事練習 潔牙長準備氟水 </vt:lpstr>
      <vt:lpstr>下課５分鐘～    潔牙長準備氟水</vt:lpstr>
      <vt:lpstr>第五節 健康課(數學) </vt:lpstr>
      <vt:lpstr>下課５分鐘～    英語三本一盒   請大家到外面排隊   小老師請檢查、整隊</vt:lpstr>
      <vt:lpstr>第七節 綜合課</vt:lpstr>
      <vt:lpstr>天雨帶雨具 天冷帶外套</vt:lpstr>
      <vt:lpstr>學習吧-我們這一班-桃園天氣預報 隨時留意天氣變化，請保重身體!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20</cp:revision>
  <dcterms:created xsi:type="dcterms:W3CDTF">2021-10-16T19:18:34Z</dcterms:created>
  <dcterms:modified xsi:type="dcterms:W3CDTF">2021-11-21T03:24:02Z</dcterms:modified>
</cp:coreProperties>
</file>