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67" r:id="rId3"/>
    <p:sldId id="289" r:id="rId4"/>
    <p:sldId id="275" r:id="rId5"/>
    <p:sldId id="258" r:id="rId6"/>
    <p:sldId id="270" r:id="rId7"/>
    <p:sldId id="282" r:id="rId8"/>
    <p:sldId id="261" r:id="rId9"/>
    <p:sldId id="290" r:id="rId10"/>
    <p:sldId id="291" r:id="rId11"/>
    <p:sldId id="293" r:id="rId12"/>
    <p:sldId id="294" r:id="rId13"/>
    <p:sldId id="292" r:id="rId14"/>
    <p:sldId id="276" r:id="rId15"/>
    <p:sldId id="288" r:id="rId16"/>
    <p:sldId id="260" r:id="rId17"/>
    <p:sldId id="263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2021/11/25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03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942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2021/11/25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24" y="1138519"/>
            <a:ext cx="10778611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第五節 美勞課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調課到</a:t>
            </a:r>
            <a:r>
              <a:rPr lang="en-US" altLang="zh-TW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12/1(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三</a:t>
            </a:r>
            <a:r>
              <a:rPr lang="en-US" altLang="zh-TW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)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預排下週一拍畢冊的位置、動作與流程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雨天備案：證件照、沙龍照正常拍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6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其餘當天再另排補拍時間</a:t>
            </a: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8:30-9:10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	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班級團體照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+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大團體位置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學務處前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第三節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	</a:t>
            </a: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個人證件照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視聽教室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第四節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	</a:t>
            </a: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分組生活照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藝術平台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第七節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	</a:t>
            </a: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個人沙龍照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健康中心旁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marL="457200" lvl="1" indent="0">
              <a:buNone/>
            </a:pP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8"/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0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970D87D-8330-4019-8FAF-54C9CD3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ea typeface="華康儷粗黑(P)" panose="02010601000101010101" pitchFamily="1" charset="-120"/>
              </a:rPr>
              <a:t>班級團體照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359E61C9-B1B0-4C4B-A1E0-4E4728E3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2061882"/>
            <a:ext cx="9144000" cy="388171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A8C5BE2-2F6F-451B-91DF-90AF5F0D6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2222"/>
          <a:stretch/>
        </p:blipFill>
        <p:spPr>
          <a:xfrm>
            <a:off x="1407459" y="1604680"/>
            <a:ext cx="8686800" cy="53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4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FA6E5A-236E-463B-9440-A14C592D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20B798-A1D6-40CC-A6B4-AB4125E3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341" y="1523999"/>
            <a:ext cx="11582400" cy="4419601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dirty="0"/>
              <a:t>18</a:t>
            </a:r>
            <a:r>
              <a:rPr lang="zh-TW" altLang="en-US" sz="6600" dirty="0"/>
              <a:t> </a:t>
            </a:r>
            <a:r>
              <a:rPr lang="en-US" altLang="zh-TW" sz="6600" dirty="0"/>
              <a:t>21</a:t>
            </a:r>
            <a:r>
              <a:rPr lang="zh-TW" altLang="en-US" sz="6600" dirty="0"/>
              <a:t> </a:t>
            </a:r>
            <a:r>
              <a:rPr lang="en-US" altLang="zh-TW" sz="6600" dirty="0"/>
              <a:t>14</a:t>
            </a:r>
            <a:r>
              <a:rPr lang="zh-TW" altLang="en-US" sz="6600" dirty="0"/>
              <a:t>  </a:t>
            </a:r>
            <a:r>
              <a:rPr lang="en-US" altLang="zh-TW" sz="6600" dirty="0"/>
              <a:t>8</a:t>
            </a:r>
            <a:r>
              <a:rPr lang="zh-TW" altLang="en-US" sz="6600" dirty="0"/>
              <a:t>  </a:t>
            </a:r>
            <a:r>
              <a:rPr lang="en-US" altLang="zh-TW" sz="6600" dirty="0"/>
              <a:t>11</a:t>
            </a:r>
            <a:r>
              <a:rPr lang="zh-TW" altLang="en-US" sz="6600" dirty="0"/>
              <a:t>  </a:t>
            </a:r>
            <a:r>
              <a:rPr lang="en-US" altLang="zh-TW" sz="6600" dirty="0"/>
              <a:t>2</a:t>
            </a:r>
            <a:r>
              <a:rPr lang="zh-TW" altLang="en-US" sz="6600" dirty="0"/>
              <a:t>  </a:t>
            </a:r>
            <a:r>
              <a:rPr lang="en-US" altLang="zh-TW" sz="6600" dirty="0"/>
              <a:t>1</a:t>
            </a:r>
          </a:p>
          <a:p>
            <a:pPr algn="ctr"/>
            <a:r>
              <a:rPr lang="en-US" altLang="zh-TW" sz="6600" dirty="0"/>
              <a:t>22</a:t>
            </a:r>
            <a:r>
              <a:rPr lang="zh-TW" altLang="en-US" sz="6600" dirty="0"/>
              <a:t> </a:t>
            </a:r>
            <a:r>
              <a:rPr lang="en-US" altLang="zh-TW" sz="6600" dirty="0"/>
              <a:t>16</a:t>
            </a:r>
            <a:r>
              <a:rPr lang="zh-TW" altLang="en-US" sz="6600" dirty="0"/>
              <a:t> </a:t>
            </a:r>
            <a:r>
              <a:rPr lang="en-US" altLang="zh-TW" sz="6600" dirty="0"/>
              <a:t>17</a:t>
            </a:r>
            <a:r>
              <a:rPr lang="zh-TW" altLang="en-US" sz="6600" dirty="0"/>
              <a:t> </a:t>
            </a:r>
            <a:r>
              <a:rPr lang="en-US" altLang="zh-TW" sz="6600" dirty="0"/>
              <a:t>13</a:t>
            </a:r>
            <a:r>
              <a:rPr lang="zh-TW" altLang="en-US" sz="6600" dirty="0"/>
              <a:t>  </a:t>
            </a:r>
            <a:r>
              <a:rPr lang="en-US" altLang="zh-TW" sz="6600" dirty="0"/>
              <a:t>4</a:t>
            </a:r>
            <a:r>
              <a:rPr lang="zh-TW" altLang="en-US" sz="6600" dirty="0"/>
              <a:t>  </a:t>
            </a:r>
            <a:r>
              <a:rPr lang="en-US" altLang="zh-TW" sz="6600" dirty="0"/>
              <a:t>9</a:t>
            </a:r>
            <a:r>
              <a:rPr lang="zh-TW" altLang="en-US" sz="6600" dirty="0"/>
              <a:t>  </a:t>
            </a:r>
            <a:r>
              <a:rPr lang="en-US" altLang="zh-TW" sz="6600" dirty="0"/>
              <a:t>10</a:t>
            </a:r>
            <a:r>
              <a:rPr lang="zh-TW" altLang="en-US" sz="6600" dirty="0"/>
              <a:t>  </a:t>
            </a:r>
            <a:r>
              <a:rPr lang="en-US" altLang="zh-TW" sz="6600" dirty="0"/>
              <a:t>6</a:t>
            </a:r>
          </a:p>
          <a:p>
            <a:r>
              <a:rPr lang="en-US" altLang="zh-TW" sz="6600" dirty="0"/>
              <a:t>20</a:t>
            </a:r>
            <a:r>
              <a:rPr lang="zh-TW" altLang="en-US" sz="6600" dirty="0"/>
              <a:t> </a:t>
            </a:r>
            <a:r>
              <a:rPr lang="en-US" altLang="zh-TW" sz="6600" dirty="0"/>
              <a:t>23</a:t>
            </a:r>
            <a:r>
              <a:rPr lang="zh-TW" altLang="en-US" sz="6600" dirty="0"/>
              <a:t> </a:t>
            </a:r>
            <a:r>
              <a:rPr lang="en-US" altLang="zh-TW" sz="6600" dirty="0"/>
              <a:t>19</a:t>
            </a:r>
            <a:r>
              <a:rPr lang="zh-TW" altLang="en-US" sz="6600" dirty="0"/>
              <a:t> </a:t>
            </a:r>
            <a:r>
              <a:rPr lang="en-US" altLang="zh-TW" sz="6600" dirty="0"/>
              <a:t>15</a:t>
            </a:r>
            <a:r>
              <a:rPr lang="zh-TW" altLang="en-US" sz="6600" dirty="0"/>
              <a:t>  </a:t>
            </a:r>
            <a:r>
              <a:rPr lang="en-US" altLang="zh-TW" sz="6600" dirty="0"/>
              <a:t>5</a:t>
            </a:r>
            <a:r>
              <a:rPr lang="zh-TW" altLang="en-US" sz="6600" dirty="0"/>
              <a:t>  </a:t>
            </a:r>
            <a:r>
              <a:rPr lang="en-US" altLang="zh-TW" sz="6600" dirty="0"/>
              <a:t>3</a:t>
            </a:r>
            <a:r>
              <a:rPr lang="zh-TW" altLang="en-US" sz="6600" dirty="0"/>
              <a:t>  </a:t>
            </a:r>
            <a:r>
              <a:rPr lang="en-US" altLang="zh-TW" sz="6600" dirty="0"/>
              <a:t>7</a:t>
            </a:r>
            <a:r>
              <a:rPr lang="zh-TW" altLang="en-US" sz="6600" dirty="0"/>
              <a:t>  </a:t>
            </a:r>
            <a:r>
              <a:rPr lang="en-US" altLang="zh-TW" sz="6600" dirty="0"/>
              <a:t>12</a:t>
            </a:r>
            <a:r>
              <a:rPr lang="zh-TW" altLang="en-US" sz="6600" dirty="0"/>
              <a:t> </a:t>
            </a:r>
            <a:endParaRPr lang="en-US" altLang="zh-TW" sz="6600" dirty="0"/>
          </a:p>
          <a:p>
            <a:r>
              <a:rPr lang="zh-TW" altLang="en-US" sz="6600" dirty="0"/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E25AB7-8C30-4CBA-AC36-5DF77E5C8BEE}"/>
              </a:ext>
            </a:extLst>
          </p:cNvPr>
          <p:cNvSpPr/>
          <p:nvPr/>
        </p:nvSpPr>
        <p:spPr>
          <a:xfrm>
            <a:off x="4975412" y="4769224"/>
            <a:ext cx="1281953" cy="1067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中間位置校長</a:t>
            </a:r>
          </a:p>
        </p:txBody>
      </p:sp>
    </p:spTree>
    <p:extLst>
      <p:ext uri="{BB962C8B-B14F-4D97-AF65-F5344CB8AC3E}">
        <p14:creationId xmlns:p14="http://schemas.microsoft.com/office/powerpoint/2010/main" val="20352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8541" y="1425388"/>
            <a:ext cx="10668000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第六節 美勞課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調課到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12/8(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三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)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</a:t>
            </a:r>
            <a:endParaRPr lang="en-US" altLang="zh-TW" sz="32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en-US" altLang="zh-TW" sz="60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WQSA</a:t>
            </a: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學習單</a:t>
            </a:r>
            <a:endParaRPr lang="en-US" altLang="zh-TW" sz="60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lvl="2"/>
            <a:r>
              <a:rPr lang="zh-TW" altLang="en-US" sz="5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小老師出題加分</a:t>
            </a:r>
            <a:endParaRPr lang="en-US" altLang="zh-TW" sz="5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lvl="2"/>
            <a:r>
              <a:rPr lang="zh-TW" altLang="en-US" sz="5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檢討訂正</a:t>
            </a:r>
            <a:endParaRPr lang="en-US" altLang="zh-TW" sz="5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lvl="2"/>
            <a:r>
              <a:rPr lang="zh-TW" altLang="en-US" sz="5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四學學習單說明</a:t>
            </a:r>
            <a:endParaRPr lang="en-US" altLang="zh-TW" sz="5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endParaRPr lang="en-US" altLang="zh-TW" sz="60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36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78541" y="1084730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音樂課用具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整理抽屜書包、抬椅子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15947" y="3760694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2447365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8914937-36B9-4C50-8BFA-320DE135BA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9E1AE2FA-C3F3-4D04-A0B8-2C3A91A00B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3104" b="2310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</a:t>
            </a: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調</a:t>
            </a: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12/1)</a:t>
            </a: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</a:t>
            </a: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調</a:t>
            </a: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12/8)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90" y="5029199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◎電器長請關閉電燈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1" y="2259106"/>
            <a:ext cx="9670024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</a:p>
          <a:p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10:00-----CUPS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6</a:t>
            </a:r>
            <a:endParaRPr lang="en-US" altLang="zh-TW" sz="36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en-US" sz="4800" dirty="0"/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685800" lvl="2">
              <a:spcBef>
                <a:spcPts val="1200"/>
              </a:spcBef>
            </a:pP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錄音：學習吧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7【M】</a:t>
            </a: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6562714-F4D9-4901-AA3D-A41B2906A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3695" y="1703201"/>
            <a:ext cx="4230140" cy="3917950"/>
          </a:xfr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護眼操別忘了</a:t>
            </a:r>
            <a:r>
              <a:rPr lang="en-US" altLang="zh-TW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...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867552" y="1793811"/>
            <a:ext cx="9526589" cy="4607859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914400" lvl="3" indent="0">
              <a:spcBef>
                <a:spcPts val="1200"/>
              </a:spcBef>
              <a:buNone/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78-79</a:t>
            </a:r>
          </a:p>
          <a:p>
            <a:pPr marL="914400" lvl="3" indent="0">
              <a:spcBef>
                <a:spcPts val="1200"/>
              </a:spcBef>
              <a:buNone/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7-12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80D29E-4D6A-411E-BB25-6C497E356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"/>
          <a:stretch/>
        </p:blipFill>
        <p:spPr>
          <a:xfrm>
            <a:off x="5665694" y="1523999"/>
            <a:ext cx="5902842" cy="190526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B1DC446-3BAF-4847-B28C-067455871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06" y="4215282"/>
            <a:ext cx="5801535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58988" y="493060"/>
            <a:ext cx="7144871" cy="5338482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拿自然簿本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走廊排隊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午休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英語說故事練習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1468</TotalTime>
  <Words>644</Words>
  <Application>Microsoft Office PowerPoint</Application>
  <PresentationFormat>寬螢幕</PresentationFormat>
  <Paragraphs>82</Paragraphs>
  <Slides>17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Mingliu</vt:lpstr>
      <vt:lpstr>華康POP1體W5</vt:lpstr>
      <vt:lpstr>華康POP1體W7</vt:lpstr>
      <vt:lpstr>華康POP1體W9(P)</vt:lpstr>
      <vt:lpstr>Arial</vt:lpstr>
      <vt:lpstr>Cambria</vt:lpstr>
      <vt:lpstr>家庭相簿 16X9</vt:lpstr>
      <vt:lpstr>早自修 7:50~8:05   晨讀MSSR </vt:lpstr>
      <vt:lpstr>週五課表</vt:lpstr>
      <vt:lpstr>下課10分鐘～    請大家帶社會簿本，走廊排隊   小老師請帶隊</vt:lpstr>
      <vt:lpstr>第二節 國語課</vt:lpstr>
      <vt:lpstr>下課15分鐘～ 記得喝水 上廁所 室外走走 望遠凝視</vt:lpstr>
      <vt:lpstr>第三節 數學課 護眼操別忘了...</vt:lpstr>
      <vt:lpstr>下課10分鐘～    先   做護眼操 再   拿自然簿本 最後 走廊排隊   小老師請帶隊</vt:lpstr>
      <vt:lpstr>午餐時間</vt:lpstr>
      <vt:lpstr>午休整潔活動  廁所和教室各1人 掃地＋拖地  午休 英語說故事練習</vt:lpstr>
      <vt:lpstr>PowerPoint 簡報</vt:lpstr>
      <vt:lpstr>班級團體照</vt:lpstr>
      <vt:lpstr>PowerPoint 簡報</vt:lpstr>
      <vt:lpstr>PowerPoint 簡報</vt:lpstr>
      <vt:lpstr>下課10分鐘～    請大家準備音樂課用具  整理抽屜書包、抬椅子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22</cp:revision>
  <dcterms:created xsi:type="dcterms:W3CDTF">2021-10-16T19:18:34Z</dcterms:created>
  <dcterms:modified xsi:type="dcterms:W3CDTF">2021-11-24T21:47:02Z</dcterms:modified>
</cp:coreProperties>
</file>