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0" r:id="rId3"/>
    <p:sldId id="267" r:id="rId4"/>
    <p:sldId id="266" r:id="rId5"/>
    <p:sldId id="270" r:id="rId6"/>
    <p:sldId id="258" r:id="rId7"/>
    <p:sldId id="275" r:id="rId8"/>
    <p:sldId id="261" r:id="rId9"/>
    <p:sldId id="259" r:id="rId10"/>
    <p:sldId id="276" r:id="rId11"/>
    <p:sldId id="277" r:id="rId12"/>
    <p:sldId id="278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2021/11/28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2021/11/28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6113931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8:20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走廊排隊</a:t>
            </a:r>
            <a:b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8:30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拍團體照</a:t>
            </a:r>
            <a:endParaRPr lang="zh-TW" altLang="en-US" sz="44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2234" y="887506"/>
            <a:ext cx="7960659" cy="3863788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34236" y="5773270"/>
            <a:ext cx="6208852" cy="8740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3929" y="2684929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1059" y="1290048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 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52281" y="2707341"/>
            <a:ext cx="9807389" cy="3442588"/>
          </a:xfrm>
        </p:spPr>
        <p:txBody>
          <a:bodyPr rtlCol="0"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沙龍照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ts val="45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排隊到健康中心旁集合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lnSpc>
                <a:spcPts val="4500"/>
              </a:lnSpc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39257AE-7844-4112-95FB-D6EF91C4A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8779" y="708071"/>
            <a:ext cx="3089927" cy="3066210"/>
          </a:xfrm>
        </p:spPr>
        <p:txBody>
          <a:bodyPr>
            <a:normAutofit/>
          </a:bodyPr>
          <a:lstStyle/>
          <a:p>
            <a:endParaRPr lang="en-US" altLang="zh-TW" dirty="0"/>
          </a:p>
          <a:p>
            <a:endParaRPr lang="zh-TW" altLang="en-US" u="sng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D5F31B-9660-4213-8D54-38E738E60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461" y="1595370"/>
            <a:ext cx="2487384" cy="34689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DD8248A-7B9C-4386-99F4-D5A627402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40" y="1569031"/>
            <a:ext cx="2308646" cy="35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FC227D5B-CFF6-4ADF-A27A-EF6EBD45936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8999" b="8999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8687A4-94CC-4ACE-85FE-E6B57660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正向心理</a:t>
            </a:r>
            <a:br>
              <a:rPr lang="en-US" altLang="zh-TW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標語比賽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DA14A7-3606-4CB9-9F3F-CB0ECE064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每班派</a:t>
            </a:r>
            <a:r>
              <a:rPr lang="en-US" altLang="zh-TW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位選手參賽，</a:t>
            </a:r>
            <a:endParaRPr lang="en-US" altLang="zh-TW" sz="2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各繳交一件標語作品，</a:t>
            </a:r>
            <a:endParaRPr lang="en-US" altLang="zh-TW" sz="2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每班</a:t>
            </a:r>
            <a:r>
              <a:rPr lang="en-US" altLang="zh-TW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2</a:t>
            </a:r>
            <a:r>
              <a:rPr lang="zh-TW" altLang="en-US" sz="2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件作品參加競賽。</a:t>
            </a:r>
          </a:p>
        </p:txBody>
      </p:sp>
      <p:pic>
        <p:nvPicPr>
          <p:cNvPr id="20" name="圖片版面配置區 19">
            <a:extLst>
              <a:ext uri="{FF2B5EF4-FFF2-40B4-BE49-F238E27FC236}">
                <a16:creationId xmlns:a16="http://schemas.microsoft.com/office/drawing/2014/main" id="{94BF9735-8E4A-4F13-93B7-9C51721574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979" r="3979"/>
          <a:stretch/>
        </p:blipFill>
        <p:spPr/>
      </p:pic>
    </p:spTree>
    <p:extLst>
      <p:ext uri="{BB962C8B-B14F-4D97-AF65-F5344CB8AC3E}">
        <p14:creationId xmlns:p14="http://schemas.microsoft.com/office/powerpoint/2010/main" val="40861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證件照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endParaRPr lang="en-US" altLang="zh-TW" sz="9600" b="1" dirty="0">
              <a:solidFill>
                <a:srgbClr val="FF0000"/>
              </a:solidFill>
              <a:highlight>
                <a:srgbClr val="FFFF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生活照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沙龍照</a:t>
            </a:r>
            <a:r>
              <a:rPr lang="en-US" altLang="zh-TW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桌上放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自然簿本、平板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endParaRPr lang="en-US" altLang="zh-TW" sz="2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2743" y="5114365"/>
            <a:ext cx="9324882" cy="1143000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若第一節因拍照無法上課調課至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12/1(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三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第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節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50260" y="2357718"/>
            <a:ext cx="10524564" cy="125506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排隊到視聽教室拍證件照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263B1EF-5716-465E-811E-AAC9219CEF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3800" y="2188126"/>
            <a:ext cx="3410426" cy="3477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45577" y="411506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下課了～先做</a:t>
            </a:r>
            <a:r>
              <a:rPr lang="zh-TW" altLang="en-US" sz="59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33302" y="1523999"/>
            <a:ext cx="9322222" cy="3675530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拍生活照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排隊到藝術平台集合</a:t>
            </a:r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44FBF071-B97E-44F0-AFDC-83595FDF63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05" y="3926681"/>
            <a:ext cx="3024096" cy="226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0DA859D-CF69-43BB-ACC9-05D8F747A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48" y="3999127"/>
            <a:ext cx="3024095" cy="226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B615E7D-B75A-4ACF-8CAA-6997377AB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70" y="4137353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3D86928-6380-4B6D-A0E7-53C4D3CEE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6114" y="1044391"/>
            <a:ext cx="2725268" cy="204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255060" y="6123660"/>
            <a:ext cx="7216588" cy="564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1409</TotalTime>
  <Words>501</Words>
  <Application>Microsoft Office PowerPoint</Application>
  <PresentationFormat>寬螢幕</PresentationFormat>
  <Paragraphs>59</Paragraphs>
  <Slides>14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MSSR晨讀 請安靜閱讀  8:20走廊排隊 8:30拍團體照</vt:lpstr>
      <vt:lpstr>正向心理 標語比賽</vt:lpstr>
      <vt:lpstr>週一課表</vt:lpstr>
      <vt:lpstr>下課５分鐘～ 桌上放自然簿本、平板  </vt:lpstr>
      <vt:lpstr>第三節 數學課 下課要做 護眼操</vt:lpstr>
      <vt:lpstr>下課了～先做護眼操 記得喝水 上廁所 室外走走 望遠凝視</vt:lpstr>
      <vt:lpstr>第四節 國語課</vt:lpstr>
      <vt:lpstr>午餐時間</vt:lpstr>
      <vt:lpstr>午休整潔活動  廁所和教室各1人 掃地＋拖地  </vt:lpstr>
      <vt:lpstr>下課５分鐘～    請大家拿出社會簿本   小老師請開電子書</vt:lpstr>
      <vt:lpstr>下課10分鐘～  英語三本一盒   請大家到外面排隊   小老師請檢查、整隊</vt:lpstr>
      <vt:lpstr>第七節 綜合課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26</cp:revision>
  <dcterms:created xsi:type="dcterms:W3CDTF">2021-10-16T19:18:34Z</dcterms:created>
  <dcterms:modified xsi:type="dcterms:W3CDTF">2021-11-28T02:05:31Z</dcterms:modified>
</cp:coreProperties>
</file>