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3" r:id="rId2"/>
    <p:sldId id="267" r:id="rId3"/>
    <p:sldId id="258" r:id="rId4"/>
    <p:sldId id="270" r:id="rId5"/>
    <p:sldId id="279" r:id="rId6"/>
    <p:sldId id="280" r:id="rId7"/>
    <p:sldId id="281" r:id="rId8"/>
    <p:sldId id="284" r:id="rId9"/>
    <p:sldId id="261" r:id="rId10"/>
    <p:sldId id="259" r:id="rId11"/>
    <p:sldId id="276" r:id="rId12"/>
    <p:sldId id="289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2021/11/28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29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1068" y="806824"/>
            <a:ext cx="3276601" cy="5131425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排隊到操場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先做暖身操</a:t>
            </a:r>
            <a:b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8:10</a:t>
            </a:r>
            <a:r>
              <a:rPr lang="zh-TW" altLang="en-US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大隊接力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977900" y="5707050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1667435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1964" y="2034118"/>
            <a:ext cx="9601202" cy="1130423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br>
              <a:rPr lang="en-US" altLang="zh-TW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EA2D5A-67CA-4245-AD7D-323A938913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76365" y="456330"/>
            <a:ext cx="2171888" cy="2309060"/>
          </a:xfr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3328148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桌子對正、椅子抬起來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3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1FA7674F-9FBD-4C05-AEEF-6C336CC7E8C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8505" b="8505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閱社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健康操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</a:t>
            </a:r>
            <a:endParaRPr lang="en-US" altLang="zh-TW" sz="9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英資體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20E1AFE-4FDE-4267-9A1F-C768ED643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508" y="2402218"/>
            <a:ext cx="10096983" cy="3651824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測驗步驟說明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今天電腦課要進行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學習扶助成長測驗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</a:p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測驗內容：五年級的數學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測驗目標：通過測驗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代表已經學會五年級數學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PS.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若無法通過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……  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加 強  五年級數學學習課程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先來練練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考古題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，祝大家考試順利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!</a:t>
            </a:r>
          </a:p>
          <a:p>
            <a:pPr marL="0" indent="0">
              <a:buNone/>
            </a:pP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A9A13B1-C9D7-4BBB-B528-BCE95471A1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4960" y="967639"/>
            <a:ext cx="3381847" cy="184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，走廊排隊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89" y="5029199"/>
            <a:ext cx="10614211" cy="1143000"/>
          </a:xfrm>
        </p:spPr>
        <p:txBody>
          <a:bodyPr rtlCol="0">
            <a:normAutofit fontScale="85000" lnSpcReduction="20000"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◎社會課下課後，請到社會教室走廊做</a:t>
            </a:r>
            <a:r>
              <a:rPr lang="zh-TW" altLang="en-US" sz="4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2010609010101010101" pitchFamily="49" charset="-120"/>
                <a:ea typeface="華康POP1體W5" panose="02010609010101010101" pitchFamily="49" charset="-120"/>
              </a:rPr>
              <a:t>健康操</a:t>
            </a:r>
            <a:endParaRPr lang="en-US" altLang="zh-TW" sz="4400" b="1" u="sng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◎帶操同學：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6206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育銘、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6218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楊文寧</a:t>
            </a:r>
          </a:p>
          <a:p>
            <a:pPr rtl="0"/>
            <a:endParaRPr lang="zh-TW" altLang="en-US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69436" y="2124634"/>
            <a:ext cx="10449953" cy="4007225"/>
          </a:xfrm>
        </p:spPr>
        <p:txBody>
          <a:bodyPr rtlCol="0">
            <a:normAutofit/>
          </a:bodyPr>
          <a:lstStyle/>
          <a:p>
            <a:pPr>
              <a:lnSpc>
                <a:spcPts val="1500"/>
              </a:lnSpc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lnSpc>
                <a:spcPts val="1500"/>
              </a:lnSpc>
            </a:pPr>
            <a:r>
              <a:rPr lang="en-US" altLang="zh-TW" sz="32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11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32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00----CUPS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考驗</a:t>
            </a:r>
            <a:r>
              <a:rPr lang="en-US" altLang="zh-TW" sz="32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en-US" altLang="zh-TW" sz="32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7</a:t>
            </a:r>
            <a:endParaRPr lang="en-US" altLang="zh-TW" sz="3200" dirty="0">
              <a:solidFill>
                <a:schemeClr val="bg1"/>
              </a:solidFill>
              <a:highlight>
                <a:srgbClr val="FF0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大家來找碴學習單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</a:t>
            </a:r>
          </a:p>
          <a:p>
            <a:r>
              <a:rPr lang="zh-TW" altLang="en-US" sz="24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學</a:t>
            </a:r>
            <a:r>
              <a:rPr lang="zh-TW" altLang="zh-TW" sz="24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習目標：</a:t>
            </a:r>
            <a:endParaRPr lang="en-US" altLang="zh-TW" sz="2400" kern="100" dirty="0">
              <a:latin typeface="華康POP1體W5" panose="02010609010101010101" pitchFamily="49" charset="-120"/>
              <a:ea typeface="華康POP1體W5" panose="02010609010101010101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24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★圓周率：能瞭解圓周率是圓周長和直徑之比值，並知道圓周率大概為</a:t>
            </a:r>
            <a:r>
              <a:rPr lang="en-US" altLang="zh-TW" sz="24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3.14</a:t>
            </a:r>
          </a:p>
          <a:p>
            <a:pPr marL="0" indent="0">
              <a:buNone/>
            </a:pPr>
            <a:r>
              <a:rPr lang="zh-TW" altLang="zh-TW" sz="24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★能利用已知的直徑或半徑，算出圓周長</a:t>
            </a: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39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825032" y="1648114"/>
            <a:ext cx="4189413" cy="3917857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en-US" altLang="zh-TW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11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生字</a:t>
            </a:r>
            <a:endParaRPr lang="en-US" altLang="zh-TW" sz="3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明考國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10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考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D59F812-BF81-44AE-917B-254700E26B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5601" y="1676400"/>
            <a:ext cx="2868423" cy="450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5C6FBD1-FDA8-4160-B8F5-35BA2E86F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024" y="4176138"/>
            <a:ext cx="4428564" cy="206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2381</TotalTime>
  <Words>653</Words>
  <Application>Microsoft Office PowerPoint</Application>
  <PresentationFormat>寬螢幕</PresentationFormat>
  <Paragraphs>79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排隊到操場 先做暖身操  8:10大隊接力  </vt:lpstr>
      <vt:lpstr>週二課表</vt:lpstr>
      <vt:lpstr>下課５分鐘～ 記得喝水 上廁所 室外走走 望遠凝視</vt:lpstr>
      <vt:lpstr>第一節 閱讀課 </vt:lpstr>
      <vt:lpstr>下課10分鐘～    請大家帶社會簿本，走廊排隊   小老師請帶隊</vt:lpstr>
      <vt:lpstr>第三節 數學課</vt:lpstr>
      <vt:lpstr>下課10分鐘～ 記得喝水 上廁所 室外走走 望遠凝視</vt:lpstr>
      <vt:lpstr>第四節 國語課</vt:lpstr>
      <vt:lpstr>午餐時間</vt:lpstr>
      <vt:lpstr>午休整潔活動  廁所和教室各1人 掃地＋拖地 </vt:lpstr>
      <vt:lpstr>下課５分鐘～    英語三本一盒   請大家到外面排隊   小老師請檢查、整隊</vt:lpstr>
      <vt:lpstr>第七節 資訊課  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28</cp:revision>
  <dcterms:created xsi:type="dcterms:W3CDTF">2021-10-16T19:18:34Z</dcterms:created>
  <dcterms:modified xsi:type="dcterms:W3CDTF">2021-11-28T02:19:11Z</dcterms:modified>
</cp:coreProperties>
</file>