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0" r:id="rId2"/>
    <p:sldId id="267" r:id="rId3"/>
    <p:sldId id="279" r:id="rId4"/>
    <p:sldId id="270" r:id="rId5"/>
    <p:sldId id="258" r:id="rId6"/>
    <p:sldId id="280" r:id="rId7"/>
    <p:sldId id="293" r:id="rId8"/>
    <p:sldId id="287" r:id="rId9"/>
    <p:sldId id="288" r:id="rId10"/>
    <p:sldId id="291" r:id="rId11"/>
    <p:sldId id="292" r:id="rId12"/>
    <p:sldId id="261" r:id="rId13"/>
    <p:sldId id="259" r:id="rId14"/>
    <p:sldId id="263" r:id="rId15"/>
    <p:sldId id="260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3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29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1362" y="1357283"/>
            <a:ext cx="3276601" cy="3451414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1362" y="5181599"/>
            <a:ext cx="3506791" cy="905435"/>
          </a:xfrm>
        </p:spPr>
        <p:txBody>
          <a:bodyPr rtlCol="0">
            <a:normAutofit/>
          </a:bodyPr>
          <a:lstStyle/>
          <a:p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45577" y="41150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2389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7095" y="1832080"/>
            <a:ext cx="10223270" cy="2609011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補上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11/29(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一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第一節自然課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2D22151-90F7-4904-94E2-1F5106206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4742" y="3733613"/>
            <a:ext cx="2436905" cy="182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73061BB-B5EE-4637-A9F4-C8247A88A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09" y="3448515"/>
            <a:ext cx="3223186" cy="241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E482C5B-5D40-4054-9A18-C3BDF36C7B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4" y="3567998"/>
            <a:ext cx="2904565" cy="217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endParaRPr lang="zh-TW" altLang="en-US" sz="2000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A335F4-6B23-486B-9E7A-1379C6DB0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433EB5AC-8F51-41F6-9C5C-A3FB923B1B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69135C-9054-4873-8BFB-27087F549485}"/>
              </a:ext>
            </a:extLst>
          </p:cNvPr>
          <p:cNvSpPr txBox="1"/>
          <p:nvPr/>
        </p:nvSpPr>
        <p:spPr>
          <a:xfrm>
            <a:off x="1201635" y="1513209"/>
            <a:ext cx="6113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整理抽屜 椅下淨空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地面整潔 桌子對線 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檢查物品 排隊放學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聽廣播進行防疫分流放學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90F661E-F5C4-486C-99BA-4DDA0BDF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98" y="4390306"/>
            <a:ext cx="3856054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4C5E114E-3326-4166-AF12-EED2DFDC36E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510" b="3510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週三課表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99247" y="1676400"/>
            <a:ext cx="10775577" cy="4572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綜班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乳品</a:t>
            </a:r>
            <a:endParaRPr lang="en-US" altLang="zh-TW" sz="9600" b="1" dirty="0">
              <a:solidFill>
                <a:srgbClr val="FF0000"/>
              </a:solidFill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補自然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zh-TW" altLang="en-US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62118" y="2160494"/>
            <a:ext cx="9392118" cy="253701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大隊接力比賽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外面排隊 班長整隊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algn="ctr" rtl="0">
              <a:buNone/>
            </a:pP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桌面清空，椅子靠攏，電器長請關燈</a:t>
            </a:r>
            <a:r>
              <a:rPr lang="zh-TW" altLang="en-US" sz="3200" dirty="0">
                <a:solidFill>
                  <a:srgbClr val="FF000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sz="3200" dirty="0">
              <a:solidFill>
                <a:srgbClr val="FF0000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4800" dirty="0">
              <a:solidFill>
                <a:srgbClr val="0070C0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班級時間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523999"/>
            <a:ext cx="9813736" cy="4770094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大家來找碴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</a:p>
          <a:p>
            <a:pPr>
              <a:lnSpc>
                <a:spcPct val="10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學習目標：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ct val="100000"/>
              </a:lnSpc>
            </a:pPr>
            <a:r>
              <a:rPr lang="zh-TW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能計算扇形周長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能運用圓周長公式解決問題。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小組工作分配</a:t>
            </a:r>
            <a:endParaRPr lang="zh-TW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值日生請拿乳品</a:t>
            </a:r>
            <a:r>
              <a:rPr lang="en-US" altLang="zh-TW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(1</a:t>
            </a:r>
            <a:r>
              <a:rPr lang="zh-TW" altLang="en-US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瓶給</a:t>
            </a:r>
            <a:r>
              <a:rPr lang="zh-TW" altLang="en-US" sz="3600" u="sng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采瑜</a:t>
            </a:r>
            <a:r>
              <a:rPr lang="en-US" altLang="zh-TW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喝完再下課，確實清洗回收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05-------CUPS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考驗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8</a:t>
            </a:r>
          </a:p>
          <a:p>
            <a:pPr rtl="0"/>
            <a:endParaRPr lang="en-US" altLang="zh-TW" sz="3600" dirty="0">
              <a:solidFill>
                <a:schemeClr val="bg1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8DBF25E-F137-47D7-81A7-5526650908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063" y="717176"/>
            <a:ext cx="2345951" cy="175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7EAFF14F-E753-4A1D-B1BA-49ADB2C0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9436"/>
            <a:ext cx="9601202" cy="619435"/>
          </a:xfrm>
        </p:spPr>
        <p:txBody>
          <a:bodyPr>
            <a:normAutofit/>
          </a:bodyPr>
          <a:lstStyle/>
          <a:p>
            <a:pPr algn="ctr"/>
            <a:r>
              <a:rPr lang="zh-TW" altLang="zh-TW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小組工作分配表</a:t>
            </a:r>
            <a:endParaRPr lang="zh-TW" altLang="en-US" sz="3600" dirty="0">
              <a:ea typeface="華康儷粗圓" panose="02010601000101010101" pitchFamily="1" charset="-120"/>
            </a:endParaRPr>
          </a:p>
        </p:txBody>
      </p:sp>
      <p:sp>
        <p:nvSpPr>
          <p:cNvPr id="6" name="直排文字版面配置區 5">
            <a:extLst>
              <a:ext uri="{FF2B5EF4-FFF2-40B4-BE49-F238E27FC236}">
                <a16:creationId xmlns:a16="http://schemas.microsoft.com/office/drawing/2014/main" id="{A942B46A-E20F-41BB-B11B-2E32E016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8187" y="1048871"/>
            <a:ext cx="10901083" cy="5199529"/>
          </a:xfrm>
        </p:spPr>
        <p:txBody>
          <a:bodyPr vert="horz">
            <a:normAutofit fontScale="92500" lnSpcReduction="10000"/>
          </a:bodyPr>
          <a:lstStyle/>
          <a:p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1	</a:t>
            </a:r>
            <a:r>
              <a:rPr lang="zh-TW" altLang="zh-TW" sz="32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明星球員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(</a:t>
            </a:r>
            <a:r>
              <a:rPr lang="zh-TW" altLang="en-US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小組長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彙整小組意見及統整意見（引導小組討論）</a:t>
            </a:r>
            <a:r>
              <a:rPr lang="en-US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</a:t>
            </a:r>
            <a:endParaRPr lang="zh-TW" altLang="zh-TW" sz="3000" kern="100" dirty="0">
              <a:effectLst/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2	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球隊老闆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</a:t>
            </a:r>
          </a:p>
          <a:p>
            <a:pPr lvl="1"/>
            <a:r>
              <a:rPr lang="zh-TW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確認組員的意見並做出結論</a:t>
            </a:r>
            <a:r>
              <a:rPr lang="en-US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</a:t>
            </a:r>
            <a:endParaRPr lang="zh-TW" altLang="zh-TW" sz="3000" kern="100" dirty="0">
              <a:effectLst/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3	</a:t>
            </a:r>
            <a:r>
              <a:rPr lang="zh-TW" altLang="zh-TW" sz="3200" kern="10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霸氣教練</a:t>
            </a:r>
            <a:r>
              <a:rPr lang="en-US" altLang="zh-TW" sz="3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  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報告長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) 	</a:t>
            </a:r>
          </a:p>
          <a:p>
            <a:pPr lvl="1"/>
            <a:r>
              <a:rPr lang="zh-TW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確認組員的意見並將記下結論</a:t>
            </a:r>
            <a:r>
              <a:rPr lang="en-US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</a:t>
            </a:r>
            <a:endParaRPr lang="zh-TW" altLang="zh-TW" sz="3000" kern="100" dirty="0">
              <a:effectLst/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4	</a:t>
            </a:r>
            <a:r>
              <a:rPr lang="zh-TW" altLang="zh-TW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球隊黑馬</a:t>
            </a:r>
            <a:r>
              <a:rPr lang="en-US" altLang="zh-TW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  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 (</a:t>
            </a:r>
            <a:r>
              <a:rPr lang="zh-TW" altLang="en-US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白板長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上傳結果到討論區，並上台解說</a:t>
            </a:r>
            <a:r>
              <a:rPr lang="en-US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</a:t>
            </a:r>
            <a:endParaRPr lang="zh-TW" altLang="zh-TW" sz="3000" kern="100" dirty="0">
              <a:effectLst/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5	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和善經理 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 	</a:t>
            </a:r>
          </a:p>
          <a:p>
            <a:pPr lvl="1"/>
            <a:r>
              <a:rPr lang="zh-TW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進行確認報告是否正確（逐條確認是否符合互學單內容</a:t>
            </a:r>
            <a:r>
              <a:rPr lang="zh-TW" altLang="zh-TW" sz="16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）</a:t>
            </a:r>
            <a:r>
              <a:rPr lang="en-US" altLang="zh-TW" sz="1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72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5399" y="4277"/>
            <a:ext cx="9601202" cy="1761770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r>
              <a:rPr lang="zh-TW" altLang="en-US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喝完乳品再下課 </a:t>
            </a:r>
            <a:br>
              <a:rPr lang="en-US" altLang="zh-TW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3200" dirty="0"/>
            </a:b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容器洗乾淨 回收排整齊 桌面收乾淨 椅子靠攏再離開</a:t>
            </a:r>
            <a:endParaRPr lang="en-US" altLang="zh-TW" sz="6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8FC63FBB-E32A-4687-BFE8-5FA90C67C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810" b="17810"/>
          <a:stretch/>
        </p:blipFill>
        <p:spPr/>
      </p:pic>
    </p:spTree>
    <p:extLst>
      <p:ext uri="{BB962C8B-B14F-4D97-AF65-F5344CB8AC3E}">
        <p14:creationId xmlns:p14="http://schemas.microsoft.com/office/powerpoint/2010/main" val="7572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國語課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護眼完再下課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37246" y="1801907"/>
            <a:ext cx="9526589" cy="4858870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圈國課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11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語詞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畫國練語詞重點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rtl="0"/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考國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小考</a:t>
            </a:r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 rtl="0">
              <a:buNone/>
            </a:pP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 rtl="0">
              <a:buNone/>
            </a:pP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8DA43A2-4DDE-4B60-A3F0-93001A88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127" y="3973262"/>
            <a:ext cx="9084826" cy="232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2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2076</TotalTime>
  <Words>722</Words>
  <Application>Microsoft Office PowerPoint</Application>
  <PresentationFormat>寬螢幕</PresentationFormat>
  <Paragraphs>84</Paragraphs>
  <Slides>15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Calibri</vt:lpstr>
      <vt:lpstr>家庭相簿 16X9</vt:lpstr>
      <vt:lpstr>早自修 7:50~8:05   MSSR晨讀 請安靜閱讀</vt:lpstr>
      <vt:lpstr>週三課表</vt:lpstr>
      <vt:lpstr>下課５分鐘～ 記得喝水 上廁所 室外走走 望遠凝視</vt:lpstr>
      <vt:lpstr>第一節 綜合課</vt:lpstr>
      <vt:lpstr>下課１０分鐘～ 記得喝水 上廁所 室外走走 望遠凝視</vt:lpstr>
      <vt:lpstr>第二節 班級時間</vt:lpstr>
      <vt:lpstr>小組工作分配表</vt:lpstr>
      <vt:lpstr>下課15分鐘～喝完乳品再下課   容器洗乾淨 回收排整齊 桌面收乾淨 椅子靠攏再離開</vt:lpstr>
      <vt:lpstr>第三節 國語課護眼完再下課</vt:lpstr>
      <vt:lpstr>下課了～先做護眼操 記得喝水 上廁所 室外走走 望遠凝視</vt:lpstr>
      <vt:lpstr>第四節 數學課</vt:lpstr>
      <vt:lpstr>午餐時間</vt:lpstr>
      <vt:lpstr>PowerPoint 簡報</vt:lpstr>
      <vt:lpstr>學習吧-我們這一班-桃園天氣預報 隨時留意天氣變化，請保重身體!</vt:lpstr>
      <vt:lpstr>天雨帶雨具 天冷帶外套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21</cp:revision>
  <dcterms:created xsi:type="dcterms:W3CDTF">2021-10-16T19:18:34Z</dcterms:created>
  <dcterms:modified xsi:type="dcterms:W3CDTF">2021-11-30T13:14:46Z</dcterms:modified>
</cp:coreProperties>
</file>