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67" r:id="rId3"/>
    <p:sldId id="298" r:id="rId4"/>
    <p:sldId id="299" r:id="rId5"/>
    <p:sldId id="289" r:id="rId6"/>
    <p:sldId id="275" r:id="rId7"/>
    <p:sldId id="258" r:id="rId8"/>
    <p:sldId id="296" r:id="rId9"/>
    <p:sldId id="293" r:id="rId10"/>
    <p:sldId id="297" r:id="rId11"/>
    <p:sldId id="282" r:id="rId12"/>
    <p:sldId id="261" r:id="rId13"/>
    <p:sldId id="290" r:id="rId14"/>
    <p:sldId id="276" r:id="rId15"/>
    <p:sldId id="288" r:id="rId16"/>
    <p:sldId id="260" r:id="rId17"/>
    <p:sldId id="263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2021/12/3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EAFF14F-E753-4A1D-B1BA-49ADB2C0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9436"/>
            <a:ext cx="9601202" cy="619435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活動流程</a:t>
            </a:r>
            <a:endParaRPr lang="zh-TW" altLang="en-US" sz="3600" dirty="0">
              <a:ea typeface="華康儷粗圓" panose="02010601000101010101" pitchFamily="1" charset="-120"/>
            </a:endParaRPr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A942B46A-E20F-41BB-B11B-2E32E016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04" y="1229035"/>
            <a:ext cx="10901083" cy="519952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1</a:t>
            </a:r>
            <a:r>
              <a:rPr lang="zh-TW" altLang="en-US" sz="4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因材網</a:t>
            </a:r>
            <a:r>
              <a:rPr lang="en-US" altLang="zh-TW" sz="4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7-6</a:t>
            </a:r>
            <a:r>
              <a:rPr lang="zh-TW" altLang="en-US" sz="40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練習題分析</a:t>
            </a:r>
            <a:endParaRPr lang="en-US" altLang="zh-TW" sz="4000" kern="100" dirty="0">
              <a:highlight>
                <a:srgbClr val="FFFF00"/>
              </a:highlight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【</a:t>
            </a:r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教</a:t>
            </a:r>
            <a:r>
              <a:rPr lang="zh-TW" altLang="en-US" sz="36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師導學示範</a:t>
            </a:r>
            <a:r>
              <a:rPr lang="en-US" altLang="zh-TW" sz="36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】	</a:t>
            </a:r>
            <a:endParaRPr lang="zh-TW" altLang="zh-TW" sz="36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2</a:t>
            </a:r>
            <a:r>
              <a:rPr lang="zh-TW" altLang="en-US" sz="40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大家來找碴</a:t>
            </a:r>
            <a:endParaRPr lang="en-US" altLang="zh-TW" sz="4000" kern="100" dirty="0"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【</a:t>
            </a:r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自己試試看</a:t>
            </a: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小組討論</a:t>
            </a: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zh-TW" altLang="en-US" sz="36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共同檢討</a:t>
            </a: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】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2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3</a:t>
            </a:r>
            <a:r>
              <a:rPr lang="zh-TW" altLang="en-US" sz="4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你出題我來解</a:t>
            </a:r>
            <a:endParaRPr lang="en-US" altLang="zh-TW" sz="4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【</a:t>
            </a:r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自己試試看</a:t>
            </a: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小組討論</a:t>
            </a:r>
            <a:r>
              <a:rPr lang="en-US" altLang="zh-TW" sz="24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(</a:t>
            </a:r>
            <a:r>
              <a:rPr lang="en-US" altLang="zh-TW" sz="2400" kern="100" dirty="0" err="1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Loilonote</a:t>
            </a:r>
            <a:r>
              <a:rPr lang="en-US" altLang="zh-TW" sz="24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/</a:t>
            </a:r>
            <a:r>
              <a:rPr lang="zh-TW" altLang="en-US" sz="24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小白板</a:t>
            </a:r>
            <a:r>
              <a:rPr lang="en-US" altLang="zh-TW" sz="24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</a:t>
            </a:r>
            <a:r>
              <a:rPr lang="en-US" altLang="zh-TW" sz="2400" kern="100" dirty="0"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zh-TW" altLang="en-US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小組報告</a:t>
            </a:r>
            <a:r>
              <a:rPr lang="en-US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】	</a:t>
            </a:r>
            <a:endParaRPr lang="zh-TW" altLang="zh-TW" sz="3600" kern="100" dirty="0"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4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8988" y="493060"/>
            <a:ext cx="7144871" cy="5338482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整理抽屜書包、抬椅子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4459" y="4370294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2447365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8914937-36B9-4C50-8BFA-320DE135B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EB8F403A-8D63-4E2F-B6AC-05BC7DBF19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0879" r="10879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046CF-F546-4D42-B167-4BF02FA2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2800"/>
              </a:lnSpc>
            </a:pPr>
            <a:r>
              <a:rPr lang="zh-TW" altLang="zh-TW" sz="2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成功國民小學</a:t>
            </a:r>
            <a:r>
              <a:rPr lang="en-US" altLang="zh-TW" sz="2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110</a:t>
            </a:r>
            <a:r>
              <a:rPr lang="zh-TW" altLang="zh-TW" sz="2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學年度校內本土語言競賽</a:t>
            </a:r>
            <a:br>
              <a:rPr lang="zh-TW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zh-TW" altLang="zh-TW" sz="2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成功盃母語歌唱比賽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CD32B-120B-4EE3-9832-86D7E163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~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六年級學生</a:t>
            </a:r>
            <a:r>
              <a:rPr lang="zh-TW" altLang="zh-TW" sz="1800" b="1" u="sng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每班至少報名一隊參賽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zh-TW" sz="1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地點：視聽教室</a:t>
            </a:r>
            <a:endParaRPr lang="zh-TW" altLang="zh-TW" sz="1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組別為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個人組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及二</a:t>
            </a: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三人的</a:t>
            </a:r>
            <a:r>
              <a:rPr lang="zh-TW" altLang="zh-TW" sz="1800" kern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團體組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，同一名學生只能選一組別</a:t>
            </a:r>
            <a:endParaRPr lang="en-US" altLang="zh-TW" sz="18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初賽時間：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111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	1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13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上午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8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開始，個人組初賽（擇優參加</a:t>
            </a:r>
            <a:r>
              <a:rPr lang="zh-TW" altLang="zh-TW" sz="1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決賽）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indent="0">
              <a:buNone/>
            </a:pP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	</a:t>
            </a:r>
            <a:r>
              <a:rPr lang="zh-TW" altLang="en-US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    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17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上午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8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開始，團體組初賽（擇優參加決賽）</a:t>
            </a:r>
            <a:endParaRPr lang="zh-TW" altLang="zh-TW" sz="1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決賽時間：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111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23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上午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8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開始</a:t>
            </a:r>
            <a:r>
              <a:rPr lang="zh-TW" altLang="en-US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決賽地點：視聽教室</a:t>
            </a:r>
            <a:endParaRPr lang="en-US" altLang="zh-TW" sz="1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報名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規則：</a:t>
            </a:r>
            <a:endParaRPr lang="en-US" altLang="zh-TW" sz="1800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1.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選本土語言歌唱曲目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閩南語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新細明體" panose="02020500000000000000" pitchFamily="18" charset="-120"/>
              </a:rPr>
              <a:t>、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客家語、原住民語皆可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一首參加。</a:t>
            </a:r>
            <a:endParaRPr lang="en-US" altLang="zh-TW" sz="1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報名時需附上</a:t>
            </a:r>
            <a:r>
              <a:rPr lang="zh-TW" altLang="zh-TW" sz="1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歌曲名稱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及</a:t>
            </a:r>
            <a:r>
              <a:rPr lang="zh-TW" altLang="zh-TW" sz="1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歌詞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，內容以温馨、正向之曲目為佳，歌詞勿夾雜國語。</a:t>
            </a:r>
            <a:endParaRPr lang="en-US" altLang="zh-TW" sz="1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3.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初賽與決賽歌曲</a:t>
            </a:r>
            <a:r>
              <a:rPr lang="zh-TW" altLang="zh-TW" sz="18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可不相同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，決賽曲目應於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111/2/16(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前交到教務處教學組。　　　　　　　　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評分標準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:           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初賽由參賽者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清唱</a:t>
            </a:r>
            <a:r>
              <a:rPr lang="en-US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秒至</a:t>
            </a:r>
            <a:r>
              <a:rPr lang="en-US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分鐘，聽到鈴聲下台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競賽評判標準：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技巧及風格：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40%</a:t>
            </a:r>
            <a:r>
              <a:rPr lang="zh-TW" altLang="en-US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zh-TW" altLang="zh-TW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音色及發音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40%</a:t>
            </a:r>
            <a:r>
              <a:rPr lang="zh-TW" altLang="en-US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zh-TW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儀態：</a:t>
            </a:r>
            <a:r>
              <a:rPr lang="en-US" altLang="zh-TW" sz="1800" kern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20%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84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5233B4-DB14-48B1-8D6A-D24C3BBA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406590"/>
            <a:ext cx="9601202" cy="1067669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rgbClr val="00B0F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不是為了比賽，</a:t>
            </a:r>
            <a:br>
              <a:rPr lang="en-US" altLang="zh-TW" sz="4800" dirty="0">
                <a:solidFill>
                  <a:srgbClr val="00B0F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sz="4800" dirty="0">
                <a:solidFill>
                  <a:srgbClr val="00B0F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只是單純地想和你們在畢業前</a:t>
            </a:r>
            <a:br>
              <a:rPr lang="en-US" altLang="zh-TW" sz="4800" dirty="0">
                <a:solidFill>
                  <a:srgbClr val="00B0F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sz="4800" dirty="0">
                <a:solidFill>
                  <a:srgbClr val="00B0F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在視聽教室一起唱歌</a:t>
            </a:r>
            <a:r>
              <a:rPr lang="en-US" altLang="zh-TW" sz="4800" dirty="0">
                <a:solidFill>
                  <a:srgbClr val="00B0F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…</a:t>
            </a:r>
            <a:endParaRPr lang="zh-TW" altLang="en-US" sz="4800" dirty="0">
              <a:solidFill>
                <a:srgbClr val="00B0F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5E9073-56FA-459A-B02A-935672F8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341" y="2474259"/>
            <a:ext cx="984614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kern="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推薦歌單</a:t>
            </a:r>
            <a:endParaRPr lang="zh-TW" altLang="en-US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1.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堅持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翁立友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		</a:t>
            </a:r>
            <a:r>
              <a:rPr lang="zh-TW" altLang="en-US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  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2.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有夢你會紅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吳宗憲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3.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世界第一等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劉德華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  <a:r>
              <a:rPr lang="zh-TW" altLang="en-US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  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4.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憨人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五月天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5.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勇敢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五月天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		</a:t>
            </a:r>
            <a:r>
              <a:rPr lang="zh-TW" altLang="en-US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  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6.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落雨聲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江蕙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7.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家後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江蕙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			</a:t>
            </a:r>
            <a:r>
              <a:rPr lang="zh-TW" altLang="en-US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  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8.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卡打車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王識賢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9.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阿嬤的話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蕭煌奇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	</a:t>
            </a:r>
            <a:r>
              <a:rPr lang="zh-TW" altLang="en-US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  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10.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春天的花蕊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潘麗麗</a:t>
            </a:r>
            <a:r>
              <a:rPr lang="en-US" altLang="zh-TW" sz="3600" kern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  <a:endParaRPr lang="zh-TW" altLang="zh-TW" sz="3600" kern="100" dirty="0">
              <a:effectLst/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29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90" y="5029199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◎電器長請關閉電燈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1" y="2259106"/>
            <a:ext cx="9670024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</a:t>
            </a:r>
          </a:p>
          <a:p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10:00-----CUPS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11</a:t>
            </a:r>
            <a:endParaRPr lang="en-US" altLang="zh-TW" sz="36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685800" lvl="2">
              <a:spcBef>
                <a:spcPts val="1200"/>
              </a:spcBef>
            </a:pP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7【N+O】</a:t>
            </a: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CD08CBC-BC10-4126-88E3-EDDA7B104E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5476" y="2321859"/>
            <a:ext cx="3779947" cy="3855104"/>
          </a:xfr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10223270" cy="260901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大家來找碴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學習目標：</a:t>
            </a:r>
            <a:r>
              <a:rPr lang="zh-TW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運用已知的直徑或半徑，算出圓面積。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75ECCE-B2AF-426D-8D05-6F229BA8A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3992833"/>
            <a:ext cx="2330824" cy="174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2FA1DCE-E686-4815-8B4E-3D784F8FB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17" y="3136585"/>
            <a:ext cx="3487271" cy="261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EAFF14F-E753-4A1D-B1BA-49ADB2C0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9436"/>
            <a:ext cx="9601202" cy="619435"/>
          </a:xfrm>
        </p:spPr>
        <p:txBody>
          <a:bodyPr>
            <a:normAutofit/>
          </a:bodyPr>
          <a:lstStyle/>
          <a:p>
            <a:pPr algn="ctr"/>
            <a:r>
              <a:rPr lang="zh-TW" altLang="zh-TW" sz="3600" kern="100" dirty="0"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小組工作分配表</a:t>
            </a:r>
            <a:endParaRPr lang="zh-TW" altLang="en-US" sz="3600" dirty="0">
              <a:ea typeface="華康儷粗圓" panose="02010601000101010101" pitchFamily="1" charset="-120"/>
            </a:endParaRPr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A942B46A-E20F-41BB-B11B-2E32E016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8187" y="1048871"/>
            <a:ext cx="10901083" cy="5199529"/>
          </a:xfrm>
        </p:spPr>
        <p:txBody>
          <a:bodyPr vert="horz">
            <a:normAutofit fontScale="92500" lnSpcReduction="10000"/>
          </a:bodyPr>
          <a:lstStyle/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1	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明星球員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(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小組長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彙整小組意見及統整意見（引導小組討論）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2	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球隊老闆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確認組員的意見並做出結論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3	</a:t>
            </a:r>
            <a:r>
              <a:rPr lang="zh-TW" altLang="zh-TW" sz="3200" kern="10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霸氣教練</a:t>
            </a:r>
            <a:r>
              <a:rPr lang="en-US" altLang="zh-TW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報告長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 	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確認組員的意見並將記下結論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4	</a:t>
            </a:r>
            <a:r>
              <a:rPr lang="zh-TW" altLang="zh-TW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球隊黑馬</a:t>
            </a:r>
            <a:r>
              <a:rPr lang="en-US" altLang="zh-TW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 (</a:t>
            </a:r>
            <a:r>
              <a:rPr lang="zh-TW" altLang="en-US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白板長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上傳結果到討論區，並上台解說</a:t>
            </a:r>
            <a:r>
              <a:rPr lang="en-US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	</a:t>
            </a:r>
            <a:endParaRPr lang="zh-TW" altLang="zh-TW" sz="3000" kern="100" dirty="0">
              <a:effectLst/>
              <a:latin typeface="Calibri" panose="020F0502020204030204" pitchFamily="34" charset="0"/>
              <a:ea typeface="華康儷粗圓" panose="02010601000101010101" pitchFamily="1" charset="-120"/>
              <a:cs typeface="Times New Roman" panose="02020603050405020304" pitchFamily="18" charset="0"/>
            </a:endParaRPr>
          </a:p>
          <a:p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5	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和善經理 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 	</a:t>
            </a:r>
          </a:p>
          <a:p>
            <a:pPr lvl="1"/>
            <a:r>
              <a:rPr lang="zh-TW" altLang="zh-TW" sz="30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進行確認報告是否正確（逐條確認是否符合互學單內容</a:t>
            </a:r>
            <a:r>
              <a:rPr lang="zh-TW" altLang="zh-TW" sz="1600" kern="100" dirty="0">
                <a:effectLst/>
                <a:latin typeface="Calibri" panose="020F0502020204030204" pitchFamily="34" charset="0"/>
                <a:ea typeface="華康儷粗圓" panose="02010601000101010101" pitchFamily="1" charset="-120"/>
                <a:cs typeface="Times New Roman" panose="02020603050405020304" pitchFamily="18" charset="0"/>
              </a:rPr>
              <a:t>）</a:t>
            </a:r>
            <a:r>
              <a:rPr lang="en-US" altLang="zh-TW" sz="1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1705</TotalTime>
  <Words>997</Words>
  <Application>Microsoft Office PowerPoint</Application>
  <PresentationFormat>寬螢幕</PresentationFormat>
  <Paragraphs>94</Paragraphs>
  <Slides>17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Mingliu</vt:lpstr>
      <vt:lpstr>華康POP1體W5</vt:lpstr>
      <vt:lpstr>華康POP1體W5(P)</vt:lpstr>
      <vt:lpstr>華康POP1體W7</vt:lpstr>
      <vt:lpstr>華康POP1體W9(P)</vt:lpstr>
      <vt:lpstr>標楷體</vt:lpstr>
      <vt:lpstr>Arial</vt:lpstr>
      <vt:lpstr>Calibri</vt:lpstr>
      <vt:lpstr>Times New Roman</vt:lpstr>
      <vt:lpstr>家庭相簿 16X9</vt:lpstr>
      <vt:lpstr>早自修 7:50~8:05   晨讀MSSR </vt:lpstr>
      <vt:lpstr>週五課表</vt:lpstr>
      <vt:lpstr>成功國民小學110學年度校內本土語言競賽 成功盃母語歌唱比賽</vt:lpstr>
      <vt:lpstr>不是為了比賽， 只是單純地想和你們在畢業前 在視聽教室一起唱歌…</vt:lpstr>
      <vt:lpstr>下課10分鐘～    請大家帶社會簿本，走廊排隊   小老師請帶隊</vt:lpstr>
      <vt:lpstr>第二節 國語課</vt:lpstr>
      <vt:lpstr>下課15分鐘～ 記得喝水 上廁所 室外走走 望遠凝視</vt:lpstr>
      <vt:lpstr>第三節 數學課</vt:lpstr>
      <vt:lpstr>小組工作分配表</vt:lpstr>
      <vt:lpstr>活動流程</vt:lpstr>
      <vt:lpstr>下課10分鐘～    先   做護眼操 再   拿自然簿本 最後 走廊排隊   小老師請帶隊</vt:lpstr>
      <vt:lpstr>午餐時間</vt:lpstr>
      <vt:lpstr>午休整潔活動  廁所和教室各1人 掃地＋拖地  </vt:lpstr>
      <vt:lpstr>下課5分鐘～    請大家準備美勞課用具  整理抽屜書包、抬椅子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27</cp:revision>
  <dcterms:created xsi:type="dcterms:W3CDTF">2021-10-16T19:18:34Z</dcterms:created>
  <dcterms:modified xsi:type="dcterms:W3CDTF">2021-12-02T20:06:35Z</dcterms:modified>
</cp:coreProperties>
</file>