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67" r:id="rId3"/>
    <p:sldId id="280" r:id="rId4"/>
    <p:sldId id="270" r:id="rId5"/>
    <p:sldId id="258" r:id="rId6"/>
    <p:sldId id="275" r:id="rId7"/>
    <p:sldId id="261" r:id="rId8"/>
    <p:sldId id="259" r:id="rId9"/>
    <p:sldId id="276" r:id="rId10"/>
    <p:sldId id="277" r:id="rId11"/>
    <p:sldId id="281" r:id="rId12"/>
    <p:sldId id="260" r:id="rId13"/>
    <p:sldId id="263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2021/12/5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07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251010"/>
            <a:ext cx="3276601" cy="6113931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第三節考</a:t>
            </a: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b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151-160</a:t>
            </a:r>
            <a:endParaRPr lang="zh-TW" altLang="en-US" sz="4400" dirty="0"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03929" y="2684929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698672" y="1697609"/>
            <a:ext cx="9112763" cy="864608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綜合課本：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46-47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少女公益家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沈芯菱</a:t>
            </a:r>
            <a:r>
              <a:rPr lang="en-US" altLang="zh-TW" sz="4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2D5DC9-CF2B-46CF-93F4-7DB07492A2C0}"/>
              </a:ext>
            </a:extLst>
          </p:cNvPr>
          <p:cNvSpPr txBox="1"/>
          <p:nvPr/>
        </p:nvSpPr>
        <p:spPr>
          <a:xfrm>
            <a:off x="1293812" y="5816895"/>
            <a:ext cx="12575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請關外窗戶◎第五排同學 請關內窗戶◎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11736E1-500D-442B-AA2B-8ACCE4F9E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481" y="2946826"/>
            <a:ext cx="5327696" cy="24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6ABF556C-327B-4DA1-A8CB-F04647DD462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9648" b="9648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週一課表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自自數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社英綜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自然簿本</a:t>
            </a:r>
            <a:br>
              <a:rPr lang="en-US" altLang="zh-TW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到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走廊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依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照號碼排隊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檢查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物品帶齊後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再帶隊到自然教室上課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83143" y="5410200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㊣桌面清空 椅子靠攏 桌子對線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9930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下課要做 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50260" y="1766047"/>
            <a:ext cx="5002305" cy="4329953"/>
          </a:xfrm>
        </p:spPr>
        <p:txBody>
          <a:bodyPr rtlCol="0">
            <a:norm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8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800" dirty="0">
              <a:solidFill>
                <a:srgbClr val="0070C0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110-103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47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回家線上作業：因材網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8-2</a:t>
            </a: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5DE7949-8559-42DC-84CC-901D447515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7060" y="1724822"/>
            <a:ext cx="5067954" cy="4676848"/>
          </a:xfr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15615" y="54597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33302" y="1523999"/>
            <a:ext cx="3820016" cy="367553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國作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回家線上作業：錄音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大意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8F9382DD-EC60-44D5-A32A-5230B3B478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939910" y="990164"/>
            <a:ext cx="1419423" cy="3982006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4A97904-9510-4AD0-8383-CF12AC3A17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20"/>
          <a:stretch/>
        </p:blipFill>
        <p:spPr>
          <a:xfrm>
            <a:off x="5512845" y="2726139"/>
            <a:ext cx="4661647" cy="3675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255060" y="6123660"/>
            <a:ext cx="7216588" cy="564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2234" y="887506"/>
            <a:ext cx="7960659" cy="3863788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34236" y="5773270"/>
            <a:ext cx="6208852" cy="8740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1488</TotalTime>
  <Words>495</Words>
  <Application>Microsoft Office PowerPoint</Application>
  <PresentationFormat>寬螢幕</PresentationFormat>
  <Paragraphs>56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Mingliu</vt:lpstr>
      <vt:lpstr>華康POP1體W5</vt:lpstr>
      <vt:lpstr>華康POP1體W7</vt:lpstr>
      <vt:lpstr>華康POP1體W9(P)</vt:lpstr>
      <vt:lpstr>Arial</vt:lpstr>
      <vt:lpstr>家庭相簿 16X9</vt:lpstr>
      <vt:lpstr>早自修 7:50~8:05   MSSR晨讀 請安靜閱讀  第三節考1200單 151-160</vt:lpstr>
      <vt:lpstr>週一課表</vt:lpstr>
      <vt:lpstr>下課５分鐘～ 請大家帶自然簿本 到走廊依照號碼排隊   小老師請檢查物品帶齊後 再帶隊到自然教室上課</vt:lpstr>
      <vt:lpstr>第三節 數學課 下課要做 護眼操</vt:lpstr>
      <vt:lpstr>下課了～先做護眼操 記得喝水 上廁所 室外走走 望遠凝視</vt:lpstr>
      <vt:lpstr>第四節 國語課</vt:lpstr>
      <vt:lpstr>午餐時間</vt:lpstr>
      <vt:lpstr>午休整潔活動  廁所和教室各1人 掃地＋拖地  </vt:lpstr>
      <vt:lpstr>下課５分鐘～    請大家拿出社會簿本   小老師請開電子書</vt:lpstr>
      <vt:lpstr>下課10分鐘～  英語三本一盒   請大家到外面排隊   小老師請檢查、整隊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27</cp:revision>
  <dcterms:created xsi:type="dcterms:W3CDTF">2021-10-16T19:18:34Z</dcterms:created>
  <dcterms:modified xsi:type="dcterms:W3CDTF">2021-12-05T04:12:25Z</dcterms:modified>
</cp:coreProperties>
</file>