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67" r:id="rId3"/>
    <p:sldId id="258" r:id="rId4"/>
    <p:sldId id="270" r:id="rId5"/>
    <p:sldId id="279" r:id="rId6"/>
    <p:sldId id="280" r:id="rId7"/>
    <p:sldId id="281" r:id="rId8"/>
    <p:sldId id="284" r:id="rId9"/>
    <p:sldId id="261" r:id="rId10"/>
    <p:sldId id="259" r:id="rId11"/>
    <p:sldId id="276" r:id="rId12"/>
    <p:sldId id="289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2021/12/5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15obi5VoU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KPx9zsKWBp0" TargetMode="External"/><Relationship Id="rId4" Type="http://schemas.openxmlformats.org/officeDocument/2006/relationships/hyperlink" Target="https://www.youtube.com/watch?v=qPTW9Ky_54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安靜晨讀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第一節考</a:t>
            </a:r>
            <a:r>
              <a:rPr lang="en-US" altLang="zh-TW" sz="2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2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br>
              <a:rPr lang="en-US" altLang="zh-TW" sz="2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2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161-170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166743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9B872F5F-93E9-4BA9-B881-2316E686E4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9361" b="1936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097" y="1684928"/>
            <a:ext cx="7929283" cy="47064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共讀書導讀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我是馬拉拉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  <a:hlinkClick r:id="rId3"/>
              </a:rPr>
              <a:t>《</a:t>
            </a:r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  <a:hlinkClick r:id="rId3"/>
              </a:rPr>
              <a:t>我是馬拉拉</a:t>
            </a:r>
            <a:r>
              <a:rPr lang="en-US" altLang="zh-TW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  <a:hlinkClick r:id="rId3"/>
              </a:rPr>
              <a:t>》</a:t>
            </a:r>
            <a:r>
              <a:rPr lang="zh-TW" altLang="en-US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  <a:hlinkClick r:id="rId3"/>
              </a:rPr>
              <a:t>勇往直前，大膽飛翔</a:t>
            </a:r>
            <a:r>
              <a:rPr lang="en-US" altLang="zh-TW" sz="2400" b="0" i="0" dirty="0">
                <a:effectLst/>
                <a:latin typeface="華康POP1體W5" panose="02010609010101010101" pitchFamily="49" charset="-120"/>
                <a:ea typeface="華康POP1體W5" panose="02010609010101010101" pitchFamily="49" charset="-120"/>
                <a:hlinkClick r:id="rId3"/>
              </a:rPr>
              <a:t>!</a:t>
            </a:r>
            <a:endParaRPr lang="en-US" altLang="zh-TW" sz="2400" b="0" i="0" dirty="0">
              <a:effectLst/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400" b="0" i="0" dirty="0">
                <a:effectLst/>
                <a:latin typeface="華康海報體W12" panose="040B0C09000000000000" pitchFamily="81" charset="-120"/>
                <a:ea typeface="華康海報體W12" panose="040B0C09000000000000" pitchFamily="81" charset="-120"/>
                <a:hlinkClick r:id="rId4"/>
              </a:rPr>
              <a:t>我是馬拉拉 </a:t>
            </a:r>
            <a:r>
              <a:rPr lang="en-US" altLang="zh-TW" sz="2400" b="0" i="0" dirty="0">
                <a:effectLst/>
                <a:latin typeface="華康海報體W12" panose="040B0C09000000000000" pitchFamily="81" charset="-120"/>
                <a:ea typeface="華康海報體W12" panose="040B0C09000000000000" pitchFamily="81" charset="-120"/>
                <a:hlinkClick r:id="rId4"/>
              </a:rPr>
              <a:t>Malala: A Girl from </a:t>
            </a:r>
            <a:r>
              <a:rPr lang="en-US" altLang="zh-TW" sz="2400" b="0" i="0" dirty="0" err="1">
                <a:effectLst/>
                <a:latin typeface="華康海報體W12" panose="040B0C09000000000000" pitchFamily="81" charset="-120"/>
                <a:ea typeface="華康海報體W12" panose="040B0C09000000000000" pitchFamily="81" charset="-120"/>
                <a:hlinkClick r:id="rId4"/>
              </a:rPr>
              <a:t>Paradise_PV</a:t>
            </a:r>
            <a:endParaRPr lang="en-US" altLang="zh-TW" sz="2400" b="0" i="0" dirty="0">
              <a:effectLst/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pPr marL="0" indent="0">
              <a:buNone/>
            </a:pPr>
            <a:r>
              <a:rPr lang="zh-TW" altLang="en-US" sz="2400" b="0" i="0" dirty="0">
                <a:effectLst/>
                <a:latin typeface="Roboto" panose="02000000000000000000" pitchFamily="2" charset="0"/>
                <a:ea typeface="華康儷金黑" panose="02010601000101010101" pitchFamily="1" charset="-120"/>
                <a:hlinkClick r:id="rId5"/>
              </a:rPr>
              <a:t>爭女性受教權 馬拉拉一枝筆改變世界 </a:t>
            </a:r>
            <a:r>
              <a:rPr lang="en-US" altLang="zh-TW" sz="2400" b="0" i="0" dirty="0">
                <a:effectLst/>
                <a:latin typeface="Roboto" panose="02000000000000000000" pitchFamily="2" charset="0"/>
                <a:ea typeface="華康儷金黑" panose="02010601000101010101" pitchFamily="1" charset="-120"/>
                <a:hlinkClick r:id="rId5"/>
              </a:rPr>
              <a:t>| </a:t>
            </a:r>
            <a:r>
              <a:rPr lang="zh-TW" altLang="en-US" sz="2400" b="0" i="0" dirty="0">
                <a:effectLst/>
                <a:latin typeface="Roboto" panose="02000000000000000000" pitchFamily="2" charset="0"/>
                <a:ea typeface="華康儷金黑" panose="02010601000101010101" pitchFamily="1" charset="-120"/>
                <a:hlinkClick r:id="rId5"/>
              </a:rPr>
              <a:t>郝廣才在中視</a:t>
            </a:r>
            <a:endParaRPr lang="zh-TW" altLang="en-US" sz="2400" b="0" i="0" dirty="0">
              <a:effectLst/>
              <a:latin typeface="Roboto" panose="02000000000000000000" pitchFamily="2" charset="0"/>
              <a:ea typeface="華康儷金黑" panose="02010601000101010101" pitchFamily="1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安靜閱讀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459BF47-3A42-42DC-8E68-9FCD5D73E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8509" y="92741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6207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誠瑋、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6220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玉琪</a:t>
            </a: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2" y="1380565"/>
            <a:ext cx="10449953" cy="5109882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模擬考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(1)</a:t>
            </a: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互改檢討訂正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正式考試預告：下週考數</a:t>
            </a:r>
            <a:r>
              <a:rPr lang="en-US" altLang="zh-TW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7</a:t>
            </a:r>
          </a:p>
          <a:p>
            <a:endParaRPr lang="en-US" altLang="zh-TW" sz="3200" kern="100" dirty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作業提問：數習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86-87/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48</a:t>
            </a:r>
            <a:endParaRPr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64CB92-928C-4105-A24E-57739EFE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" t="9499" b="7677"/>
          <a:stretch/>
        </p:blipFill>
        <p:spPr>
          <a:xfrm>
            <a:off x="5459505" y="1523999"/>
            <a:ext cx="5543085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840656" y="2096349"/>
            <a:ext cx="4189413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明考國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11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89B1FD6-B867-4B17-A613-15881F3D3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9225" y="581217"/>
            <a:ext cx="2241176" cy="5695565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10BAB9A-B1EA-4028-A599-6694DE4AA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0" y="4055277"/>
            <a:ext cx="7912655" cy="2168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2451</TotalTime>
  <Words>615</Words>
  <Application>Microsoft Office PowerPoint</Application>
  <PresentationFormat>寬螢幕</PresentationFormat>
  <Paragraphs>77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Mingliu</vt:lpstr>
      <vt:lpstr>華康POP1體W5</vt:lpstr>
      <vt:lpstr>華康POP1體W5(P)</vt:lpstr>
      <vt:lpstr>華康POP1體W7</vt:lpstr>
      <vt:lpstr>華康POP1體W9(P)</vt:lpstr>
      <vt:lpstr>華康海報體W12</vt:lpstr>
      <vt:lpstr>Arial</vt:lpstr>
      <vt:lpstr>Roboto</vt:lpstr>
      <vt:lpstr>家庭相簿 16X9</vt:lpstr>
      <vt:lpstr>早自修 7:50~8:05 安靜晨讀   第一節考1200單 161-170  </vt:lpstr>
      <vt:lpstr>週二課表</vt:lpstr>
      <vt:lpstr>下課５分鐘～ 記得喝水 上廁所 室外走走 望遠凝視</vt:lpstr>
      <vt:lpstr>第一節 閱讀課 </vt:lpstr>
      <vt:lpstr>下課10分鐘～    請大家帶社會簿本，走廊排隊   小老師請帶隊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</vt:lpstr>
      <vt:lpstr>下課５分鐘～    英語三本一盒   請大家到外面排隊   小老師請檢查、整隊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29</cp:revision>
  <dcterms:created xsi:type="dcterms:W3CDTF">2021-10-16T19:18:34Z</dcterms:created>
  <dcterms:modified xsi:type="dcterms:W3CDTF">2021-12-05T02:51:34Z</dcterms:modified>
</cp:coreProperties>
</file>