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1" r:id="rId3"/>
    <p:sldId id="293" r:id="rId4"/>
    <p:sldId id="292" r:id="rId5"/>
    <p:sldId id="258" r:id="rId6"/>
    <p:sldId id="275" r:id="rId7"/>
    <p:sldId id="266" r:id="rId8"/>
    <p:sldId id="261" r:id="rId9"/>
    <p:sldId id="286" r:id="rId10"/>
    <p:sldId id="276" r:id="rId11"/>
    <p:sldId id="280" r:id="rId12"/>
    <p:sldId id="284" r:id="rId13"/>
    <p:sldId id="278" r:id="rId14"/>
    <p:sldId id="260" r:id="rId15"/>
    <p:sldId id="263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2021/12/9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189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99.hpa.gov.tw/theme/content/26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HCOo7nnj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9703" y="170328"/>
            <a:ext cx="3276601" cy="390786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7:50-8:35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53804" y="4821515"/>
            <a:ext cx="3918878" cy="1642037"/>
          </a:xfrm>
        </p:spPr>
        <p:txBody>
          <a:bodyPr rtlCol="0">
            <a:normAutofit/>
          </a:bodyPr>
          <a:lstStyle/>
          <a:p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第二節考</a:t>
            </a:r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3800">
                <a:latin typeface="華康POP1體W5" panose="02010609010101010101" pitchFamily="49" charset="-120"/>
                <a:ea typeface="華康POP1體W5" panose="02010609010101010101" pitchFamily="49" charset="-120"/>
              </a:rPr>
              <a:t>181-190</a:t>
            </a:r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45A8230E-F49C-4C36-98FE-6719DCE822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52" b="852"/>
          <a:stretch/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潔牙長準備氟水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4494" y="799987"/>
            <a:ext cx="9601202" cy="106766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第五節 健康課</a:t>
            </a:r>
            <a:endParaRPr lang="en-US" altLang="zh-TW" sz="49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81436" y="4788022"/>
            <a:ext cx="10718894" cy="1703294"/>
          </a:xfrm>
        </p:spPr>
        <p:txBody>
          <a:bodyPr rtlCol="0">
            <a:normAutofit/>
          </a:bodyPr>
          <a:lstStyle/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課本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112-113(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接納自己，照顧好</a:t>
            </a:r>
            <a:r>
              <a:rPr lang="zh-TW" altLang="en-US" sz="2800" b="1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身體；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尊重別人，人際好關係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algn="l"/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認識青春期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青少年好漾館 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健康九九網站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23E052C-C33C-47A1-B27D-FD3576AE1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964" y="1916962"/>
            <a:ext cx="5262282" cy="247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69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英語三本一盒放桌上</a:t>
            </a: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7978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◎準備好 再下課◎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4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9269" y="1777533"/>
            <a:ext cx="10623176" cy="4378562"/>
          </a:xfrm>
        </p:spPr>
        <p:txBody>
          <a:bodyPr rtlCol="0">
            <a:normAutofit fontScale="92500" lnSpcReduction="20000"/>
          </a:bodyPr>
          <a:lstStyle/>
          <a:p>
            <a:r>
              <a:rPr lang="en-US" altLang="zh-TW" sz="4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CUPS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考驗</a:t>
            </a:r>
            <a:r>
              <a:rPr lang="en-US" altLang="zh-TW" sz="4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en-US" altLang="zh-TW" sz="48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13</a:t>
            </a:r>
          </a:p>
          <a:p>
            <a:pPr fontAlgn="base">
              <a:lnSpc>
                <a:spcPts val="1800"/>
              </a:lnSpc>
            </a:pPr>
            <a:r>
              <a:rPr lang="en-US" altLang="zh-TW" sz="2600" kern="0" spc="75" dirty="0">
                <a:solidFill>
                  <a:srgbClr val="343434"/>
                </a:solidFill>
                <a:effectLst/>
                <a:latin typeface="Microsoft YaHei UI" panose="020B0503020204020204" pitchFamily="34" charset="-122"/>
                <a:ea typeface="新細明體" panose="02020500000000000000" pitchFamily="18" charset="-120"/>
                <a:cs typeface="新細明體" panose="02020500000000000000" pitchFamily="18" charset="-120"/>
              </a:rPr>
              <a:t>It's got sights to give you shivers</a:t>
            </a:r>
            <a:endParaRPr lang="zh-TW" altLang="zh-TW" sz="2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ctr" fontAlgn="base">
              <a:lnSpc>
                <a:spcPts val="1800"/>
              </a:lnSpc>
            </a:pPr>
            <a:r>
              <a:rPr lang="zh-TW" altLang="zh-TW" sz="2600" kern="0" spc="75" dirty="0">
                <a:solidFill>
                  <a:srgbClr val="343434"/>
                </a:solidFill>
                <a:effectLst/>
                <a:latin typeface="Calibri" panose="020F0502020204030204" pitchFamily="34" charset="0"/>
                <a:ea typeface="Microsoft YaHei UI" panose="020B0503020204020204" pitchFamily="34" charset="-122"/>
                <a:cs typeface="新細明體" panose="02020500000000000000" pitchFamily="18" charset="-120"/>
              </a:rPr>
              <a:t>有足以讓你顫抖的絕美風景</a:t>
            </a:r>
            <a:endParaRPr lang="zh-TW" altLang="zh-TW" sz="2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綜合課本：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48-49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希兒與皮帝的神奇之旅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BGM(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 </a:t>
            </a:r>
          </a:p>
          <a:p>
            <a:r>
              <a:rPr lang="zh-TW" altLang="en-US" sz="2500" dirty="0">
                <a:latin typeface="Roboto" panose="02000000000000000000" pitchFamily="2" charset="0"/>
                <a:ea typeface="華康POP1體W7" panose="02010609010101010101" pitchFamily="49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口足畫家楊恩典</a:t>
            </a:r>
            <a:endParaRPr lang="en-US" altLang="zh-TW" sz="2500" dirty="0">
              <a:latin typeface="Roboto" panose="02000000000000000000" pitchFamily="2" charset="0"/>
              <a:ea typeface="華康POP1體W7" panose="02010609010101010101" pitchFamily="49" charset="-120"/>
            </a:endParaRPr>
          </a:p>
          <a:p>
            <a:r>
              <a:rPr lang="en-US" altLang="zh-TW" sz="2400" dirty="0">
                <a:latin typeface="Roboto" panose="02000000000000000000" pitchFamily="2" charset="0"/>
                <a:ea typeface="華康POP1體W7" panose="02010609010101010101" pitchFamily="49" charset="-120"/>
              </a:rPr>
              <a:t>120</a:t>
            </a:r>
            <a:r>
              <a:rPr lang="zh-TW" altLang="en-US" sz="2400" dirty="0">
                <a:latin typeface="Roboto" panose="02000000000000000000" pitchFamily="2" charset="0"/>
                <a:ea typeface="華康POP1體W7" panose="02010609010101010101" pitchFamily="49" charset="-120"/>
              </a:rPr>
              <a:t>公分的世界</a:t>
            </a:r>
            <a:endParaRPr lang="en-US" altLang="zh-TW" sz="2400" dirty="0">
              <a:latin typeface="Roboto" panose="02000000000000000000" pitchFamily="2" charset="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Roboto" panose="02000000000000000000" pitchFamily="2" charset="0"/>
                <a:ea typeface="華康POP1體W7" panose="02010609010101010101" pitchFamily="49" charset="-120"/>
              </a:rPr>
              <a:t>	-</a:t>
            </a:r>
            <a:r>
              <a:rPr lang="zh-TW" altLang="en-US" sz="2400" dirty="0">
                <a:latin typeface="Roboto" panose="02000000000000000000" pitchFamily="2" charset="0"/>
                <a:ea typeface="華康POP1體W7" panose="02010609010101010101" pitchFamily="49" charset="-120"/>
              </a:rPr>
              <a:t>李克翰心理師</a:t>
            </a:r>
            <a:r>
              <a:rPr lang="en-US" altLang="zh-TW" sz="2400" dirty="0">
                <a:latin typeface="Roboto" panose="02000000000000000000" pitchFamily="2" charset="0"/>
                <a:ea typeface="華康POP1體W7" panose="02010609010101010101" pitchFamily="49" charset="-120"/>
              </a:rPr>
              <a:t>(</a:t>
            </a:r>
            <a:r>
              <a:rPr lang="zh-TW" altLang="en-US" sz="2400" dirty="0">
                <a:latin typeface="Roboto" panose="02000000000000000000" pitchFamily="2" charset="0"/>
                <a:ea typeface="華康POP1體W7" panose="02010609010101010101" pitchFamily="49" charset="-120"/>
              </a:rPr>
              <a:t>班網</a:t>
            </a:r>
            <a:r>
              <a:rPr lang="en-US" altLang="zh-TW" sz="2400" dirty="0">
                <a:latin typeface="Roboto" panose="02000000000000000000" pitchFamily="2" charset="0"/>
                <a:ea typeface="華康POP1體W7" panose="02010609010101010101" pitchFamily="49" charset="-120"/>
              </a:rPr>
              <a:t>)	</a:t>
            </a:r>
          </a:p>
          <a:p>
            <a:r>
              <a:rPr lang="en-US" altLang="zh-TW" sz="2500" dirty="0">
                <a:latin typeface="Roboto" panose="02000000000000000000" pitchFamily="2" charset="0"/>
                <a:ea typeface="華康POP1體W7" panose="02010609010101010101" pitchFamily="49" charset="-120"/>
              </a:rPr>
              <a:t>【</a:t>
            </a:r>
            <a:r>
              <a:rPr lang="zh-TW" altLang="en-US" sz="2500" dirty="0">
                <a:latin typeface="Roboto" panose="02000000000000000000" pitchFamily="2" charset="0"/>
                <a:ea typeface="華康POP1體W7" panose="02010609010101010101" pitchFamily="49" charset="-120"/>
              </a:rPr>
              <a:t>超沙鬥士 孫育仁</a:t>
            </a:r>
            <a:r>
              <a:rPr lang="en-US" altLang="zh-TW" sz="2500" dirty="0">
                <a:latin typeface="Roboto" panose="02000000000000000000" pitchFamily="2" charset="0"/>
                <a:ea typeface="華康POP1體W7" panose="02010609010101010101" pitchFamily="49" charset="-120"/>
              </a:rPr>
              <a:t>】</a:t>
            </a: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2D5DC9-CF2B-46CF-93F4-7DB07492A2C0}"/>
              </a:ext>
            </a:extLst>
          </p:cNvPr>
          <p:cNvSpPr txBox="1"/>
          <p:nvPr/>
        </p:nvSpPr>
        <p:spPr>
          <a:xfrm>
            <a:off x="1293812" y="5816895"/>
            <a:ext cx="12575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請關外窗戶◎第五排同學 請關內窗戶◎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086FE06-861D-417C-A8DF-D3B94FC8E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856" y="830931"/>
            <a:ext cx="3855215" cy="16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38E74357-6F5E-4778-8D12-CC4E543A2D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3522" b="13522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週四課表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數國體 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6600" b="1" dirty="0">
                <a:solidFill>
                  <a:srgbClr val="FF000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</a:t>
            </a:r>
            <a:endParaRPr lang="en-US" altLang="zh-TW" sz="6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氟水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6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26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4471" y="1828800"/>
            <a:ext cx="10223270" cy="457287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模擬考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(2)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互改檢討訂正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數習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88-89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數重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50</a:t>
            </a: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線上回家作業：因材網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8-5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B9998AD-FBD7-4B36-8055-2575AF597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" t="5672" r="-1139" b="285"/>
          <a:stretch/>
        </p:blipFill>
        <p:spPr>
          <a:xfrm>
            <a:off x="4634753" y="2771269"/>
            <a:ext cx="6607376" cy="24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28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29436" y="1702706"/>
            <a:ext cx="9666846" cy="462665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62F0053-3BD5-403B-B900-3CAF09CF6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130" y="1702706"/>
            <a:ext cx="8315599" cy="525321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考</a:t>
            </a:r>
            <a:r>
              <a:rPr lang="en-US" altLang="zh-TW" sz="36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1200</a:t>
            </a:r>
            <a:r>
              <a:rPr lang="zh-TW" altLang="en-US" sz="36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單</a:t>
            </a:r>
            <a:endParaRPr lang="en-US" altLang="zh-TW" sz="36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國習第一、二大題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國練畫重點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寫國練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</a:t>
            </a: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國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12</a:t>
            </a:r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直行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fontAlgn="base">
              <a:lnSpc>
                <a:spcPts val="1800"/>
              </a:lnSpc>
            </a:pPr>
            <a:endParaRPr lang="zh-TW" altLang="zh-TW" sz="1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36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14E4531-0A5D-459C-A6A3-8CA183EB0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859" y="1598010"/>
            <a:ext cx="4344006" cy="3267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3095" y="407894"/>
            <a:ext cx="9144000" cy="369345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</a:t>
            </a:r>
            <a: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節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閩課放桌上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椅子靠攏再下課</a:t>
            </a: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3095" y="4755775"/>
            <a:ext cx="9324882" cy="1931895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帶上水壺 準備上體育課，</a:t>
            </a:r>
            <a:endParaRPr lang="en-US" altLang="zh-TW" sz="4000" dirty="0">
              <a:highlight>
                <a:srgbClr val="00FFFF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下課後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要護眼</a:t>
            </a:r>
            <a:endParaRPr lang="zh-TW" altLang="en-US" sz="4000" b="1" dirty="0">
              <a:solidFill>
                <a:srgbClr val="FF0000"/>
              </a:solidFill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46776" y="372679"/>
            <a:ext cx="3110752" cy="340349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潔牙長準備氟水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92306" y="5687468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61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1689</TotalTime>
  <Words>611</Words>
  <Application>Microsoft Office PowerPoint</Application>
  <PresentationFormat>寬螢幕</PresentationFormat>
  <Paragraphs>79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Microsoft YaHei UI</vt:lpstr>
      <vt:lpstr>Mingliu</vt:lpstr>
      <vt:lpstr>華康POP1體W5</vt:lpstr>
      <vt:lpstr>華康POP1體W5(P)</vt:lpstr>
      <vt:lpstr>華康POP1體W7</vt:lpstr>
      <vt:lpstr>華康POP1體W9(P)</vt:lpstr>
      <vt:lpstr>Arial</vt:lpstr>
      <vt:lpstr>Calibri</vt:lpstr>
      <vt:lpstr>Roboto</vt:lpstr>
      <vt:lpstr>家庭相簿 16X9</vt:lpstr>
      <vt:lpstr>早自修 7:50-8:35   晨讀</vt:lpstr>
      <vt:lpstr>週四課表</vt:lpstr>
      <vt:lpstr>下課5分鐘～ 記得喝水 上廁所 室外走走 望遠凝視</vt:lpstr>
      <vt:lpstr>第一節 數學課</vt:lpstr>
      <vt:lpstr>下課１０分鐘～ 記得喝水 上廁所 室外走走 望遠凝視</vt:lpstr>
      <vt:lpstr>第二節 國語課</vt:lpstr>
      <vt:lpstr>下課15分鐘～  第4節閩課放桌上 椅子靠攏再下課 </vt:lpstr>
      <vt:lpstr>午餐時間</vt:lpstr>
      <vt:lpstr>午休整潔活動  廁所和教室各1人 掃地＋拖地  潔牙長準備氟水 </vt:lpstr>
      <vt:lpstr>下課５分鐘～    潔牙長準備氟水</vt:lpstr>
      <vt:lpstr>第五節 健康課</vt:lpstr>
      <vt:lpstr>下課５分鐘～    英語三本一盒放桌上  小老師請開電子書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29</cp:revision>
  <dcterms:created xsi:type="dcterms:W3CDTF">2021-10-16T19:18:34Z</dcterms:created>
  <dcterms:modified xsi:type="dcterms:W3CDTF">2021-12-08T21:42:55Z</dcterms:modified>
</cp:coreProperties>
</file>