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9" r:id="rId2"/>
    <p:sldId id="267" r:id="rId3"/>
    <p:sldId id="289" r:id="rId4"/>
    <p:sldId id="275" r:id="rId5"/>
    <p:sldId id="258" r:id="rId6"/>
    <p:sldId id="296" r:id="rId7"/>
    <p:sldId id="282" r:id="rId8"/>
    <p:sldId id="291" r:id="rId9"/>
    <p:sldId id="261" r:id="rId10"/>
    <p:sldId id="290" r:id="rId11"/>
    <p:sldId id="276" r:id="rId12"/>
    <p:sldId id="288" r:id="rId13"/>
    <p:sldId id="260" r:id="rId14"/>
    <p:sldId id="263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2021/12/5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28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5320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08" y="125506"/>
            <a:ext cx="3276601" cy="3907865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b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D10F26E8-66F9-40DD-9B5A-8412381D1D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937" b="3937"/>
          <a:stretch>
            <a:fillRect/>
          </a:stretch>
        </p:blipFill>
        <p:spPr>
          <a:xfrm>
            <a:off x="1368580" y="1357283"/>
            <a:ext cx="5822838" cy="390786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B2375D1-A12E-488D-B568-B95AC4CBA949}"/>
              </a:ext>
            </a:extLst>
          </p:cNvPr>
          <p:cNvSpPr txBox="1"/>
          <p:nvPr/>
        </p:nvSpPr>
        <p:spPr>
          <a:xfrm>
            <a:off x="8505914" y="4033371"/>
            <a:ext cx="30764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50</a:t>
            </a:r>
            <a:r>
              <a:rPr lang="zh-TW" altLang="en-US" sz="4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單小挑戰</a:t>
            </a:r>
            <a:r>
              <a:rPr lang="en-US" altLang="zh-TW" sz="4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(151-199)</a:t>
            </a:r>
          </a:p>
        </p:txBody>
      </p:sp>
    </p:spTree>
    <p:extLst>
      <p:ext uri="{BB962C8B-B14F-4D97-AF65-F5344CB8AC3E}">
        <p14:creationId xmlns:p14="http://schemas.microsoft.com/office/powerpoint/2010/main" val="25467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6541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48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67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8847" y="1797423"/>
            <a:ext cx="8839200" cy="326315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5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美勞課用具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zh-TW" altLang="en-US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整理抽屜書包、抬椅子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44459" y="4370294"/>
            <a:ext cx="8943087" cy="294490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◎第五排同學 請關內窗戶◎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7DE7011-AE9C-4ED9-8182-9799FF65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166"/>
            <a:ext cx="1119932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8518" y="1129553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音樂課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64B307E0-3222-4571-B223-0B95EC4079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06472" y="3167670"/>
            <a:ext cx="4572000" cy="314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6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DD3D907B-F1F0-48A5-B9A1-755402BD796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8900" b="8900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週五課表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社國數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美美音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1976" y="1084730"/>
            <a:ext cx="1040802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請大家帶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，走廊排隊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7790" y="5029199"/>
            <a:ext cx="5316070" cy="1143000"/>
          </a:xfrm>
        </p:spPr>
        <p:txBody>
          <a:bodyPr rtlCol="0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◎電器長請關閉電燈</a:t>
            </a: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24990" y="1748706"/>
            <a:ext cx="9670024" cy="4652964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國習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</a:t>
            </a: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完成太陽日記卡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簽名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錄音：學習吧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7【P】</a:t>
            </a:r>
          </a:p>
          <a:p>
            <a:pPr marL="0" indent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457200" lvl="2" indent="0">
              <a:spcBef>
                <a:spcPts val="1200"/>
              </a:spcBef>
              <a:buNone/>
            </a:pPr>
            <a:endParaRPr lang="en-US" altLang="zh-TW" sz="3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457200" lvl="2" indent="0">
              <a:spcBef>
                <a:spcPts val="1200"/>
              </a:spcBef>
              <a:buNone/>
            </a:pPr>
            <a:endParaRPr lang="en-US" altLang="zh-TW" sz="3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9795542-B18A-4DBC-BD19-A05249FA85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79317" y="1676400"/>
            <a:ext cx="2459392" cy="4500563"/>
          </a:xfrm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3DC347-E716-433F-A87A-7D179238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7095" y="1832080"/>
            <a:ext cx="6096387" cy="456959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上課內容：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數課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108-111</a:t>
            </a:r>
          </a:p>
          <a:p>
            <a:pPr lvl="1"/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51</a:t>
            </a: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回家線上作業：因材網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8-6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準備考試預告：</a:t>
            </a:r>
            <a:r>
              <a:rPr lang="zh-TW" altLang="en-US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下週考數</a:t>
            </a:r>
            <a:r>
              <a:rPr lang="en-US" altLang="zh-TW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7</a:t>
            </a:r>
          </a:p>
          <a:p>
            <a:pPr marL="0" indent="0">
              <a:buNone/>
            </a:pP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707E269-5936-45BE-BFC9-A7F9E0B01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638" y="1335187"/>
            <a:ext cx="5839640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00401" y="627530"/>
            <a:ext cx="9852212" cy="5773269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先   做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   拿自然簿本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最後 走廊排隊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6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9F7CDA-EA6E-4FB0-B631-E1D6F58C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班導下午有事請假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代理班導 </a:t>
            </a:r>
            <a:r>
              <a:rPr lang="zh-TW" altLang="en-US" sz="4000" u="sng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江雅筑</a:t>
            </a:r>
            <a:r>
              <a:rPr lang="zh-TW" altLang="en-US" sz="40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老師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F1FB6D-1EDF-4C5F-B659-CA50676D0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76399"/>
            <a:ext cx="9599614" cy="5271248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時間：從中午用餐開始至放學</a:t>
            </a:r>
            <a:endParaRPr lang="en-US" altLang="zh-TW" sz="3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遵守校規，班級約定，保持安靜，注意秩序</a:t>
            </a:r>
            <a:endParaRPr lang="en-US" altLang="zh-TW" sz="3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好好表現，賞罰分明，靜心反省，</a:t>
            </a:r>
            <a:r>
              <a:rPr lang="zh-TW" altLang="en-US" sz="360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或要獎勵</a:t>
            </a:r>
            <a:endParaRPr lang="en-US" altLang="zh-TW" sz="3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老師安心，學生開心；老師煩心，學生傷心</a:t>
            </a:r>
            <a:endParaRPr lang="en-US" altLang="zh-TW" sz="3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老師請假期間若有需要老師協助的地方，可以請江雅筑老師幫忙</a:t>
            </a:r>
            <a:r>
              <a:rPr lang="en-US" altLang="zh-TW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(5-6</a:t>
            </a:r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節在</a:t>
            </a:r>
            <a:r>
              <a:rPr lang="en-US" altLang="zh-TW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505</a:t>
            </a:r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教室</a:t>
            </a:r>
            <a:r>
              <a:rPr lang="en-US" altLang="zh-TW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美勞和音樂課時間，也可請科任老師協助。</a:t>
            </a:r>
            <a:endParaRPr lang="en-US" altLang="zh-TW" sz="3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ABCC094-9DD8-47C9-B643-6B7D2791E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612" y="757539"/>
            <a:ext cx="1108803" cy="1532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2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1753</TotalTime>
  <Words>578</Words>
  <Application>Microsoft Office PowerPoint</Application>
  <PresentationFormat>寬螢幕</PresentationFormat>
  <Paragraphs>70</Paragraphs>
  <Slides>14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家庭相簿 16X9</vt:lpstr>
      <vt:lpstr>早自修 7:50~8:05   晨讀MSSR </vt:lpstr>
      <vt:lpstr>週五課表</vt:lpstr>
      <vt:lpstr>下課10分鐘～    請大家帶社會簿本，走廊排隊   小老師請帶隊</vt:lpstr>
      <vt:lpstr>第二節 國語課</vt:lpstr>
      <vt:lpstr>下課15分鐘～ 記得喝水 上廁所 室外走走 望遠凝視</vt:lpstr>
      <vt:lpstr>第三節 數學課</vt:lpstr>
      <vt:lpstr>下課10分鐘～    先   做護眼操 再   拿自然簿本 最後 走廊排隊   小老師請帶隊</vt:lpstr>
      <vt:lpstr>班導下午有事請假代理班導 江雅筑老師</vt:lpstr>
      <vt:lpstr>午餐時間</vt:lpstr>
      <vt:lpstr>午休整潔活動  廁所和教室各1人 掃地＋拖地  </vt:lpstr>
      <vt:lpstr>下課5分鐘～    請大家準備美勞課用具  整理抽屜書包、抬椅子 </vt:lpstr>
      <vt:lpstr>PowerPoint 簡報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29</cp:revision>
  <dcterms:created xsi:type="dcterms:W3CDTF">2021-10-16T19:18:34Z</dcterms:created>
  <dcterms:modified xsi:type="dcterms:W3CDTF">2021-12-04T22:21:45Z</dcterms:modified>
</cp:coreProperties>
</file>