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67" r:id="rId3"/>
    <p:sldId id="258" r:id="rId4"/>
    <p:sldId id="270" r:id="rId5"/>
    <p:sldId id="279" r:id="rId6"/>
    <p:sldId id="280" r:id="rId7"/>
    <p:sldId id="281" r:id="rId8"/>
    <p:sldId id="284" r:id="rId9"/>
    <p:sldId id="261" r:id="rId10"/>
    <p:sldId id="259" r:id="rId11"/>
    <p:sldId id="276" r:id="rId12"/>
    <p:sldId id="289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2021/12/15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1068" y="806824"/>
            <a:ext cx="3276601" cy="513142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安靜晨讀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977900" y="5707050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 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9036" y="5862917"/>
            <a:ext cx="6329082" cy="1667435"/>
          </a:xfrm>
        </p:spPr>
        <p:txBody>
          <a:bodyPr rtlCol="0">
            <a:normAutofit/>
          </a:bodyPr>
          <a:lstStyle/>
          <a:p>
            <a:pPr algn="r"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64" y="2034118"/>
            <a:ext cx="9601202" cy="113042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3328148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F94DFFC-4DD7-4A50-846F-FB72E3A2C9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105" b="15105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6568" y="1676400"/>
            <a:ext cx="7929283" cy="47064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明天考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1-10【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預告：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100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單小挑戰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共讀書導讀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閣樓裡的秘密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作者簡介：松谷美代子（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1926~2015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）</a:t>
            </a:r>
          </a:p>
          <a:p>
            <a:pPr>
              <a:lnSpc>
                <a:spcPct val="160000"/>
              </a:lnSpc>
            </a:pP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　　出生於日本東京，是日本兒童文學史上成績卓越的女作家。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1951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年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《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變成貝殼的孩子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》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獲得第一屆「日本兒童文學者協會新人獎」，從此邁向創作之路，其作品曾獲得「國際安徒生文學獎優良獎」、「野間兒童文藝獎」、「紅鳥文學獎」以及「日本兒童文學者協會獎」等獎項。主要作品包括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《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松谷美代子全集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》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（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卷）、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《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龍子太郎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》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、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《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兩個意達</a:t>
            </a:r>
            <a:r>
              <a:rPr lang="en-US" altLang="zh-TW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》</a:t>
            </a: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等將近兩百部。</a:t>
            </a:r>
          </a:p>
          <a:p>
            <a:r>
              <a:rPr lang="zh-TW" altLang="en-US" sz="2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安靜閱讀</a:t>
            </a:r>
            <a:endParaRPr lang="en-US" altLang="zh-TW" sz="28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marL="0" indent="0">
              <a:buNone/>
            </a:pP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0490675-09A0-4FBF-B0BC-1A0AB05B1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68206" y="887506"/>
            <a:ext cx="1671512" cy="233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◎社會課下課後，請到社會教室走廊做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6210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威程、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6221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昱潔</a:t>
            </a:r>
          </a:p>
          <a:p>
            <a:pPr rtl="0"/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2" y="1380565"/>
            <a:ext cx="10449953" cy="5109882"/>
          </a:xfrm>
        </p:spPr>
        <p:txBody>
          <a:bodyPr rtlCol="0">
            <a:normAutofit/>
          </a:bodyPr>
          <a:lstStyle/>
          <a:p>
            <a:pPr>
              <a:lnSpc>
                <a:spcPts val="1500"/>
              </a:lnSpc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考數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</a:p>
          <a:p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正式考試預告：下週考數</a:t>
            </a:r>
            <a:r>
              <a:rPr lang="en-US" altLang="zh-TW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8</a:t>
            </a:r>
          </a:p>
          <a:p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週四 數</a:t>
            </a:r>
            <a:r>
              <a:rPr lang="en-US" altLang="zh-TW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200" kern="1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模擬考</a:t>
            </a:r>
            <a:endParaRPr lang="en-US" altLang="zh-TW" sz="3200" kern="100" dirty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作業提問：數習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90-93/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3AF9EB2-F43B-4337-B5E7-1D89B12ED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50" y="4137082"/>
            <a:ext cx="5751408" cy="22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840656" y="2096350"/>
            <a:ext cx="4090073" cy="2995604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13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生字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明考國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3588303-4A4F-4E5A-B669-5C0EA953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72" y="1759442"/>
            <a:ext cx="3451412" cy="402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656BC58-9CF0-4AB0-9B48-90E9B5780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401" y="1113011"/>
            <a:ext cx="852802" cy="467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2730</TotalTime>
  <Words>672</Words>
  <Application>Microsoft Office PowerPoint</Application>
  <PresentationFormat>寬螢幕</PresentationFormat>
  <Paragraphs>69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安靜晨讀     </vt:lpstr>
      <vt:lpstr>週二課表</vt:lpstr>
      <vt:lpstr>下課５分鐘～ 記得喝水 上廁所 室外走走 望遠凝視</vt:lpstr>
      <vt:lpstr>第一節 閱讀課 </vt:lpstr>
      <vt:lpstr>下課10分鐘～    請大家準備社會簿本   小老師請開電子書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廁所和教室各1人 掃地＋拖地 </vt:lpstr>
      <vt:lpstr>下課５分鐘～      請大家準備    英語三本一盒 小老師請開電子書</vt:lpstr>
      <vt:lpstr>第七節 資訊課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32</cp:revision>
  <dcterms:created xsi:type="dcterms:W3CDTF">2021-10-16T19:18:34Z</dcterms:created>
  <dcterms:modified xsi:type="dcterms:W3CDTF">2021-12-14T20:04:13Z</dcterms:modified>
</cp:coreProperties>
</file>