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2"/>
    <p:sldId id="267" r:id="rId3"/>
    <p:sldId id="279" r:id="rId4"/>
    <p:sldId id="270" r:id="rId5"/>
    <p:sldId id="258" r:id="rId6"/>
    <p:sldId id="280" r:id="rId7"/>
    <p:sldId id="287" r:id="rId8"/>
    <p:sldId id="288" r:id="rId9"/>
    <p:sldId id="291" r:id="rId10"/>
    <p:sldId id="292" r:id="rId11"/>
    <p:sldId id="261" r:id="rId12"/>
    <p:sldId id="259" r:id="rId13"/>
    <p:sldId id="263" r:id="rId14"/>
    <p:sldId id="260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2021/12/12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1362" y="1357283"/>
            <a:ext cx="3276601" cy="3451414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1362" y="5181599"/>
            <a:ext cx="3506791" cy="905435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1-10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5038552" cy="45695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116-119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53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線上作業：因材網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9-2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EF45F53-3C78-496A-9E4D-C644D6820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" t="5511"/>
          <a:stretch/>
        </p:blipFill>
        <p:spPr>
          <a:xfrm>
            <a:off x="3218329" y="2563906"/>
            <a:ext cx="8046564" cy="25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50E18770-4221-4DBB-9C7A-4111DA3288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2266" b="12266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補美勞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endParaRPr lang="en-US" altLang="zh-TW" sz="9600" b="1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潔牙、放學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準備美勞用具，班長請整隊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62118" y="2160494"/>
            <a:ext cx="9392118" cy="253701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補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11/26(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五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第六節美勞課</a:t>
            </a:r>
            <a:endParaRPr lang="en-US" altLang="zh-TW" sz="4800" dirty="0">
              <a:solidFill>
                <a:srgbClr val="0070C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08952F-880A-4536-8959-DC98F4C4C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920"/>
          <a:stretch/>
        </p:blipFill>
        <p:spPr>
          <a:xfrm>
            <a:off x="1628469" y="2908330"/>
            <a:ext cx="4715533" cy="332214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29DA8CD-85AA-47F3-B77D-1B87DEB86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72"/>
          <a:stretch/>
        </p:blipFill>
        <p:spPr>
          <a:xfrm>
            <a:off x="6436611" y="3101072"/>
            <a:ext cx="4715533" cy="23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16146" y="3056533"/>
            <a:ext cx="9813736" cy="3120430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</a:t>
            </a:r>
            <a:r>
              <a:rPr lang="en-US" altLang="zh-TW" sz="3600" dirty="0">
                <a:solidFill>
                  <a:srgbClr val="0070C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1200</a:t>
            </a:r>
            <a:r>
              <a:rPr lang="zh-TW" altLang="en-US" sz="3600" dirty="0">
                <a:solidFill>
                  <a:srgbClr val="0070C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單</a:t>
            </a:r>
            <a:endParaRPr lang="en-US" altLang="zh-TW" sz="3600" dirty="0">
              <a:solidFill>
                <a:srgbClr val="0070C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05-------CUPS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2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14</a:t>
            </a:r>
          </a:p>
          <a:p>
            <a:pPr fontAlgn="base">
              <a:lnSpc>
                <a:spcPts val="1800"/>
              </a:lnSpc>
            </a:pPr>
            <a:r>
              <a:rPr lang="en-US" altLang="zh-TW" sz="2800" kern="0" spc="75" dirty="0">
                <a:solidFill>
                  <a:srgbClr val="343434"/>
                </a:solidFill>
                <a:effectLst/>
                <a:latin typeface="Microsoft YaHei UI" panose="020B0503020204020204" pitchFamily="34" charset="-122"/>
                <a:ea typeface="新細明體" panose="02020500000000000000" pitchFamily="18" charset="-120"/>
                <a:cs typeface="新細明體" panose="02020500000000000000" pitchFamily="18" charset="-120"/>
              </a:rPr>
              <a:t>But it sure would be prettier with you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fontAlgn="base">
              <a:lnSpc>
                <a:spcPts val="1800"/>
              </a:lnSpc>
            </a:pPr>
            <a:r>
              <a:rPr lang="zh-TW" altLang="zh-TW" sz="2800" kern="0" spc="75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新細明體" panose="02020500000000000000" pitchFamily="18" charset="-120"/>
              </a:rPr>
              <a:t>但當然 如果你在的話 一定會更美麗吧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rtl="0"/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錄音</a:t>
            </a:r>
            <a:endParaRPr lang="en-US" altLang="zh-TW" sz="28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值日生請拿乳品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(1</a:t>
            </a:r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瓶給</a:t>
            </a:r>
            <a:r>
              <a:rPr lang="zh-TW" altLang="en-US" sz="2800" u="sng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采瑜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喝完再下課，確實清洗回收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E021A93-E52A-43FB-802C-A18FF6B940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1BDF6E4-0DD0-499F-9866-407C9112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207" y="1344704"/>
            <a:ext cx="1979095" cy="275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59CA89D-E67D-4F12-965B-FF2302D7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88" y="1609076"/>
            <a:ext cx="2114845" cy="222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0CA8CE1-096B-41F5-AC04-ED6107B653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63" b="5017"/>
          <a:stretch/>
        </p:blipFill>
        <p:spPr>
          <a:xfrm>
            <a:off x="3877781" y="1708222"/>
            <a:ext cx="2523019" cy="172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354903" y="2850776"/>
            <a:ext cx="9332259" cy="4930589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考國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小考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圈國課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13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語詞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畫國練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13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語詞重點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寫國習第一、第二大題</a:t>
            </a:r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36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44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  <a:sym typeface="Wingdings" panose="05000000000000000000" pitchFamily="2" charset="2"/>
            </a:endParaRPr>
          </a:p>
          <a:p>
            <a:pPr rtl="0"/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 rtl="0">
              <a:buNone/>
            </a:pP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E3FA5FF-0D07-44E0-AFEB-D1D9B0ACF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710" y="2034989"/>
            <a:ext cx="5108757" cy="238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45577" y="41150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9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2239</TotalTime>
  <Words>593</Words>
  <Application>Microsoft Office PowerPoint</Application>
  <PresentationFormat>寬螢幕</PresentationFormat>
  <Paragraphs>79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Microsoft YaHei UI</vt:lpstr>
      <vt:lpstr>Mingliu</vt:lpstr>
      <vt:lpstr>華康POP1體W5</vt:lpstr>
      <vt:lpstr>華康POP1體W5(P)</vt:lpstr>
      <vt:lpstr>華康POP1體W7</vt:lpstr>
      <vt:lpstr>華康POP1體W9(P)</vt:lpstr>
      <vt:lpstr>Arial</vt:lpstr>
      <vt:lpstr>Calibri</vt:lpstr>
      <vt:lpstr>家庭相簿 16X9</vt:lpstr>
      <vt:lpstr>早自修 7:50~8:05   MSSR晨讀 請安靜閱讀</vt:lpstr>
      <vt:lpstr>週三課表</vt:lpstr>
      <vt:lpstr>下課５分鐘～ 準備美勞用具，班長請整隊</vt:lpstr>
      <vt:lpstr>第一節 綜合課</vt:lpstr>
      <vt:lpstr>下課１０分鐘～ 記得喝水 上廁所 室外走走 望遠凝視</vt:lpstr>
      <vt:lpstr>第二節 班級時間</vt:lpstr>
      <vt:lpstr>下課15分鐘～喝完乳品再下課   容器洗乾淨 回收排整齊 桌面收乾淨 椅子靠攏再離開</vt:lpstr>
      <vt:lpstr>第三節 國語課護眼完再下課</vt:lpstr>
      <vt:lpstr>下課了～先做護眼操 記得喝水 上廁所 室外走走 望遠凝視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32</cp:revision>
  <dcterms:created xsi:type="dcterms:W3CDTF">2021-10-16T19:18:34Z</dcterms:created>
  <dcterms:modified xsi:type="dcterms:W3CDTF">2021-12-12T08:38:13Z</dcterms:modified>
</cp:coreProperties>
</file>