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1" r:id="rId3"/>
    <p:sldId id="293" r:id="rId4"/>
    <p:sldId id="292" r:id="rId5"/>
    <p:sldId id="258" r:id="rId6"/>
    <p:sldId id="275" r:id="rId7"/>
    <p:sldId id="266" r:id="rId8"/>
    <p:sldId id="261" r:id="rId9"/>
    <p:sldId id="286" r:id="rId10"/>
    <p:sldId id="276" r:id="rId11"/>
    <p:sldId id="280" r:id="rId12"/>
    <p:sldId id="294" r:id="rId13"/>
    <p:sldId id="284" r:id="rId14"/>
    <p:sldId id="278" r:id="rId15"/>
    <p:sldId id="260" r:id="rId16"/>
    <p:sldId id="263" r:id="rId1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2021/12/13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189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6280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34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2021/12/13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9703" y="170328"/>
            <a:ext cx="3276601" cy="3907865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7:50-8:35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353804" y="4821515"/>
            <a:ext cx="3918878" cy="1642037"/>
          </a:xfrm>
        </p:spPr>
        <p:txBody>
          <a:bodyPr rtlCol="0">
            <a:normAutofit/>
          </a:bodyPr>
          <a:lstStyle/>
          <a:p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第二節考</a:t>
            </a:r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單</a:t>
            </a:r>
            <a:endParaRPr lang="en-US" altLang="zh-TW" sz="3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en-US" altLang="zh-TW" sz="3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11-20</a:t>
            </a:r>
            <a:endParaRPr lang="zh-TW" altLang="en-US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45A8230E-F49C-4C36-98FE-6719DCE822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852" b="852"/>
          <a:stretch/>
        </p:blipFill>
        <p:spPr/>
      </p:pic>
    </p:spTree>
    <p:extLst>
      <p:ext uri="{BB962C8B-B14F-4D97-AF65-F5344CB8AC3E}">
        <p14:creationId xmlns:p14="http://schemas.microsoft.com/office/powerpoint/2010/main" val="322809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084730"/>
            <a:ext cx="7243482" cy="3263153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潔牙長準備氟水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24795" y="5042647"/>
            <a:ext cx="6142410" cy="114300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◎電器長請開電燈◎</a:t>
            </a: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4494" y="799987"/>
            <a:ext cx="9601202" cy="106766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第五節 健康課</a:t>
            </a:r>
            <a:endParaRPr lang="en-US" altLang="zh-TW" sz="49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679295" y="5435400"/>
            <a:ext cx="9601202" cy="994213"/>
          </a:xfrm>
        </p:spPr>
        <p:txBody>
          <a:bodyPr rtlCol="0">
            <a:normAutofit lnSpcReduction="10000"/>
          </a:bodyPr>
          <a:lstStyle/>
          <a:p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114-115</a:t>
            </a:r>
          </a:p>
          <a:p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與異性相處，心態要健康，善用溝通技巧，相互尊重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CA0C2C-06B8-4A8E-AE12-5FDB168EB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3" y="2069978"/>
            <a:ext cx="6678705" cy="329548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18BDAA7-1287-4855-B7E8-6718938F7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298" y="1084003"/>
            <a:ext cx="2495898" cy="1971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69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07D30-B84A-4778-BFEB-DCBB9D47A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兩性問題我最行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9F6E4E5-E031-489F-9889-761E3537F0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2562" y="1676400"/>
            <a:ext cx="4124901" cy="1381318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3E8647A9-A06E-4ADE-A38D-1D8CF7C8D3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5087" y="1676400"/>
            <a:ext cx="4163006" cy="1505160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C807B2B-00EA-4C49-B733-569717627B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9" r="3192"/>
          <a:stretch/>
        </p:blipFill>
        <p:spPr>
          <a:xfrm>
            <a:off x="1488141" y="3790566"/>
            <a:ext cx="3849322" cy="169568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00ACBCD4-F091-45C3-B49A-0AEE983678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038" y="3790566"/>
            <a:ext cx="4046338" cy="150516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030C8364-37D9-42F1-8686-FD1B3C0AB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907" y="2614723"/>
            <a:ext cx="9685626" cy="119079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EA9D29B-26C5-461F-BE55-A360EF115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142" y="4896238"/>
            <a:ext cx="940687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1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74259" y="1443318"/>
            <a:ext cx="7243482" cy="3263153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英語三本一盒放桌上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sz="6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請開電子書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88659" y="5074023"/>
            <a:ext cx="6329082" cy="797859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◎準備好 再下課◎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046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9269" y="1777533"/>
            <a:ext cx="10623176" cy="4378562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綜合課本：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50-51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CUPS</a:t>
            </a:r>
            <a:r>
              <a:rPr lang="zh-TW" altLang="en-US" sz="40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考驗</a:t>
            </a:r>
            <a:r>
              <a:rPr lang="en-US" altLang="zh-TW" sz="40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en-US" altLang="zh-TW" sz="4000" dirty="0">
                <a:solidFill>
                  <a:schemeClr val="bg1"/>
                </a:solidFill>
                <a:highlight>
                  <a:srgbClr val="FF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17</a:t>
            </a:r>
          </a:p>
          <a:p>
            <a:r>
              <a:rPr lang="zh-TW" altLang="en-US" sz="4000" dirty="0">
                <a:solidFill>
                  <a:schemeClr val="tx1"/>
                </a:solidFill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你專屬的閃亮亮杯子</a:t>
            </a:r>
            <a:endParaRPr lang="en-US" altLang="zh-TW" sz="4000" dirty="0">
              <a:solidFill>
                <a:schemeClr val="tx1"/>
              </a:solidFill>
              <a:latin typeface="華康POP1體W7" panose="02010609010101010101" pitchFamily="49" charset="-120"/>
              <a:ea typeface="華康POP1體W7" panose="02010609010101010101" pitchFamily="49" charset="-120"/>
              <a:sym typeface="Wingdings" panose="05000000000000000000" pitchFamily="2" charset="2"/>
            </a:endParaRPr>
          </a:p>
          <a:p>
            <a:endParaRPr lang="en-US" altLang="zh-TW" sz="4800" dirty="0">
              <a:solidFill>
                <a:schemeClr val="tx1"/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32D5DC9-CF2B-46CF-93F4-7DB07492A2C0}"/>
              </a:ext>
            </a:extLst>
          </p:cNvPr>
          <p:cNvSpPr txBox="1"/>
          <p:nvPr/>
        </p:nvSpPr>
        <p:spPr>
          <a:xfrm>
            <a:off x="1293812" y="5816895"/>
            <a:ext cx="12575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◎第一排同學 請關外窗戶◎第五排同學 請關內窗戶◎</a:t>
            </a:r>
            <a:endParaRPr lang="en-US" altLang="zh-TW" sz="32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8EF0537-23B7-400D-AF5A-ECB829B4B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96" y="1777533"/>
            <a:ext cx="5638128" cy="38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2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973F7EC9-6F43-4761-BC2C-413FF9EC94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3861" b="13861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週四課表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數國體 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6600" b="1" dirty="0">
                <a:solidFill>
                  <a:srgbClr val="FF0000"/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</a:t>
            </a:r>
            <a:endParaRPr lang="en-US" altLang="zh-TW" sz="6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健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氟水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英綜</a:t>
            </a: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609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265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DF3DC347-E716-433F-A87A-7D1792385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4471" y="1828800"/>
            <a:ext cx="10223270" cy="457287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模擬考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互改檢討訂正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數習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94-97</a:t>
            </a: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數作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14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線上回家作業：因材網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9-3</a:t>
            </a: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85DC9-8C63-4D70-A2D3-A5AAFCAFD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8" b="10304"/>
          <a:stretch/>
        </p:blipFill>
        <p:spPr>
          <a:xfrm>
            <a:off x="4330295" y="2994211"/>
            <a:ext cx="7135221" cy="2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國語課</a:t>
            </a:r>
            <a:endParaRPr lang="en-US" altLang="zh-TW" sz="28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29436" y="1702706"/>
            <a:ext cx="9666846" cy="4626658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62F0053-3BD5-403B-B900-3CAF09CF6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3130" y="1702706"/>
            <a:ext cx="8315599" cy="525321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考</a:t>
            </a:r>
            <a:r>
              <a:rPr lang="en-US" altLang="zh-TW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1200</a:t>
            </a:r>
            <a:r>
              <a:rPr lang="zh-TW" altLang="en-US" sz="3600" dirty="0"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單</a:t>
            </a:r>
            <a:endParaRPr lang="en-US" altLang="zh-TW" sz="3600" dirty="0"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國習第一、二大題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國練畫重點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寫國練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13</a:t>
            </a: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國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13</a:t>
            </a:r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直行</a:t>
            </a:r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pPr fontAlgn="base">
              <a:lnSpc>
                <a:spcPts val="1800"/>
              </a:lnSpc>
            </a:pPr>
            <a:endParaRPr lang="zh-TW" altLang="zh-TW" sz="1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36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719C4A-B188-4885-9DBD-70F4E035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859" y="1523999"/>
            <a:ext cx="4596136" cy="4446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03095" y="407894"/>
            <a:ext cx="9144000" cy="3693459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第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4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節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閩課放桌上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椅子靠攏再下課</a:t>
            </a:r>
            <a:r>
              <a:rPr lang="en-US" altLang="zh-TW" sz="36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3095" y="4755775"/>
            <a:ext cx="9324882" cy="1931895"/>
          </a:xfrm>
        </p:spPr>
        <p:txBody>
          <a:bodyPr rtlCol="0">
            <a:normAutofit/>
          </a:bodyPr>
          <a:lstStyle/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帶上水壺 準備上體育課，</a:t>
            </a:r>
            <a:endParaRPr lang="en-US" altLang="zh-TW" sz="40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下課後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要護眼</a:t>
            </a:r>
            <a:endParaRPr lang="zh-TW" altLang="en-US" sz="4000" b="1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zh-TW" altLang="en-US" sz="28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46776" y="372679"/>
            <a:ext cx="3110752" cy="340349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潔牙長準備氟水</a:t>
            </a:r>
            <a:br>
              <a:rPr lang="en-US" altLang="zh-TW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1192306" y="5687468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61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2480</TotalTime>
  <Words>556</Words>
  <Application>Microsoft Office PowerPoint</Application>
  <PresentationFormat>寬螢幕</PresentationFormat>
  <Paragraphs>75</Paragraphs>
  <Slides>16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7:50-8:35   晨讀</vt:lpstr>
      <vt:lpstr>週四課表</vt:lpstr>
      <vt:lpstr>下課5分鐘～ 記得喝水 上廁所 室外走走 望遠凝視</vt:lpstr>
      <vt:lpstr>第一節 數學課</vt:lpstr>
      <vt:lpstr>下課１０分鐘～ 記得喝水 上廁所 室外走走 望遠凝視</vt:lpstr>
      <vt:lpstr>第二節 國語課</vt:lpstr>
      <vt:lpstr>下課15分鐘～  第4節閩課放桌上 椅子靠攏再下課 </vt:lpstr>
      <vt:lpstr>午餐時間</vt:lpstr>
      <vt:lpstr>午休整潔活動  廁所和教室各1人 掃地＋拖地  潔牙長準備氟水 </vt:lpstr>
      <vt:lpstr>下課５分鐘～    潔牙長準備氟水</vt:lpstr>
      <vt:lpstr>第五節 健康課</vt:lpstr>
      <vt:lpstr>兩性問題我最行</vt:lpstr>
      <vt:lpstr>下課５分鐘～    英語三本一盒放桌上  小老師請開電子書</vt:lpstr>
      <vt:lpstr>第七節 綜合課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31</cp:revision>
  <dcterms:created xsi:type="dcterms:W3CDTF">2021-10-16T19:18:34Z</dcterms:created>
  <dcterms:modified xsi:type="dcterms:W3CDTF">2021-12-12T21:56:32Z</dcterms:modified>
</cp:coreProperties>
</file>